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6"/>
  </p:notesMasterIdLst>
  <p:sldIdLst>
    <p:sldId id="256" r:id="rId2"/>
    <p:sldId id="315" r:id="rId3"/>
    <p:sldId id="324" r:id="rId4"/>
    <p:sldId id="320" r:id="rId5"/>
    <p:sldId id="327" r:id="rId6"/>
    <p:sldId id="329" r:id="rId7"/>
    <p:sldId id="418" r:id="rId8"/>
    <p:sldId id="419" r:id="rId9"/>
    <p:sldId id="420" r:id="rId10"/>
    <p:sldId id="421" r:id="rId11"/>
    <p:sldId id="422" r:id="rId12"/>
    <p:sldId id="423" r:id="rId13"/>
    <p:sldId id="404" r:id="rId14"/>
    <p:sldId id="322" r:id="rId15"/>
  </p:sldIdLst>
  <p:sldSz cx="9144000" cy="5143500" type="screen16x9"/>
  <p:notesSz cx="6858000" cy="9144000"/>
  <p:embeddedFontLst>
    <p:embeddedFont>
      <p:font typeface="Hiragino Sans" panose="020B0400000000000000" pitchFamily="34" charset="-128"/>
      <p:regular r:id="rId17"/>
      <p:bold r:id="rId18"/>
    </p:embeddedFont>
    <p:embeddedFont>
      <p:font typeface="Oswald" pitchFamily="2" charset="77"/>
      <p:regular r:id="rId19"/>
      <p:bold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jrF5vW7KwJPOssLniA/wyw==" hashData="h83IZPJBnzk7GZC2nd938p3IddfZmUpnq+h50TMmkbfP2iB8OHBBGFHrq/FbWeMocSihnoy6U0qDhA2wn7OjVQ=="/>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606735-FB23-46DC-8E69-3DB70196E911}">
  <a:tblStyle styleId="{D9606735-FB23-46DC-8E69-3DB70196E9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85"/>
    <p:restoredTop sz="82851"/>
  </p:normalViewPr>
  <p:slideViewPr>
    <p:cSldViewPr snapToGrid="0" showGuides="1">
      <p:cViewPr varScale="1">
        <p:scale>
          <a:sx n="124" d="100"/>
          <a:sy n="124" d="100"/>
        </p:scale>
        <p:origin x="1592" y="168"/>
      </p:cViewPr>
      <p:guideLst/>
    </p:cSldViewPr>
  </p:slideViewPr>
  <p:notesTextViewPr>
    <p:cViewPr>
      <p:scale>
        <a:sx n="1" d="1"/>
        <a:sy n="1" d="1"/>
      </p:scale>
      <p:origin x="0" y="0"/>
    </p:cViewPr>
  </p:notesTextViewPr>
  <p:notesViewPr>
    <p:cSldViewPr snapToGrid="0" showGuides="1">
      <p:cViewPr varScale="1">
        <p:scale>
          <a:sx n="86" d="100"/>
          <a:sy n="86" d="100"/>
        </p:scale>
        <p:origin x="2928" y="21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3894759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415820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612932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ad0aeb9a5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ad0aeb9a5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2308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1018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3439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7172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1994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2301881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3243945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2720893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2178916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1055557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16381"/>
            <a:ext cx="4079700" cy="2406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0" name="Google Shape;10;p2"/>
          <p:cNvSpPr txBox="1">
            <a:spLocks noGrp="1"/>
          </p:cNvSpPr>
          <p:nvPr>
            <p:ph type="subTitle" idx="1"/>
          </p:nvPr>
        </p:nvSpPr>
        <p:spPr>
          <a:xfrm>
            <a:off x="720000" y="3387619"/>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grpSp>
        <p:nvGrpSpPr>
          <p:cNvPr id="49" name="Google Shape;49;p6"/>
          <p:cNvGrpSpPr/>
          <p:nvPr/>
        </p:nvGrpSpPr>
        <p:grpSpPr>
          <a:xfrm>
            <a:off x="0" y="4569046"/>
            <a:ext cx="1022509" cy="572747"/>
            <a:chOff x="-77" y="3784091"/>
            <a:chExt cx="2423582" cy="1357541"/>
          </a:xfrm>
        </p:grpSpPr>
        <p:sp>
          <p:nvSpPr>
            <p:cNvPr id="50" name="Google Shape;50;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6"/>
          <p:cNvGrpSpPr/>
          <p:nvPr/>
        </p:nvGrpSpPr>
        <p:grpSpPr>
          <a:xfrm rot="10800000">
            <a:off x="8121500" y="-4"/>
            <a:ext cx="1022509" cy="572747"/>
            <a:chOff x="-77" y="3784091"/>
            <a:chExt cx="2423582" cy="1357541"/>
          </a:xfrm>
        </p:grpSpPr>
        <p:sp>
          <p:nvSpPr>
            <p:cNvPr id="56" name="Google Shape;56;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251"/>
        <p:cNvGrpSpPr/>
        <p:nvPr/>
      </p:nvGrpSpPr>
      <p:grpSpPr>
        <a:xfrm>
          <a:off x="0" y="0"/>
          <a:ext cx="0" cy="0"/>
          <a:chOff x="0" y="0"/>
          <a:chExt cx="0" cy="0"/>
        </a:xfrm>
      </p:grpSpPr>
      <p:sp>
        <p:nvSpPr>
          <p:cNvPr id="252" name="Google Shape;252;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dirty="0"/>
          </a:p>
        </p:txBody>
      </p:sp>
      <p:sp>
        <p:nvSpPr>
          <p:cNvPr id="253" name="Google Shape;253;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5" name="Google Shape;255;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7" name="Google Shape;257;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8" name="Google Shape;258;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0" name="Google Shape;260;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1" name="Google Shape;261;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0"/>
          <p:cNvSpPr txBox="1">
            <a:spLocks noGrp="1"/>
          </p:cNvSpPr>
          <p:nvPr>
            <p:ph type="subTitle" idx="13"/>
          </p:nvPr>
        </p:nvSpPr>
        <p:spPr>
          <a:xfrm>
            <a:off x="7196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3" name="Google Shape;263;p20"/>
          <p:cNvSpPr txBox="1">
            <a:spLocks noGrp="1"/>
          </p:cNvSpPr>
          <p:nvPr>
            <p:ph type="title" idx="14" hasCustomPrompt="1"/>
          </p:nvPr>
        </p:nvSpPr>
        <p:spPr>
          <a:xfrm>
            <a:off x="132920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4" name="Google Shape;264;p20"/>
          <p:cNvSpPr txBox="1">
            <a:spLocks noGrp="1"/>
          </p:cNvSpPr>
          <p:nvPr>
            <p:ph type="subTitle" idx="15"/>
          </p:nvPr>
        </p:nvSpPr>
        <p:spPr>
          <a:xfrm>
            <a:off x="720100"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0"/>
          <p:cNvSpPr txBox="1">
            <a:spLocks noGrp="1"/>
          </p:cNvSpPr>
          <p:nvPr>
            <p:ph type="subTitle" idx="16"/>
          </p:nvPr>
        </p:nvSpPr>
        <p:spPr>
          <a:xfrm>
            <a:off x="34134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6" name="Google Shape;266;p20"/>
          <p:cNvSpPr txBox="1">
            <a:spLocks noGrp="1"/>
          </p:cNvSpPr>
          <p:nvPr>
            <p:ph type="title" idx="17" hasCustomPrompt="1"/>
          </p:nvPr>
        </p:nvSpPr>
        <p:spPr>
          <a:xfrm>
            <a:off x="4023025"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7" name="Google Shape;267;p20"/>
          <p:cNvSpPr txBox="1">
            <a:spLocks noGrp="1"/>
          </p:cNvSpPr>
          <p:nvPr>
            <p:ph type="subTitle" idx="18"/>
          </p:nvPr>
        </p:nvSpPr>
        <p:spPr>
          <a:xfrm>
            <a:off x="3413738"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0"/>
          <p:cNvSpPr txBox="1">
            <a:spLocks noGrp="1"/>
          </p:cNvSpPr>
          <p:nvPr>
            <p:ph type="subTitle" idx="19"/>
          </p:nvPr>
        </p:nvSpPr>
        <p:spPr>
          <a:xfrm>
            <a:off x="6107050" y="339547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9" name="Google Shape;269;p20"/>
          <p:cNvSpPr txBox="1">
            <a:spLocks noGrp="1"/>
          </p:cNvSpPr>
          <p:nvPr>
            <p:ph type="title" idx="20" hasCustomPrompt="1"/>
          </p:nvPr>
        </p:nvSpPr>
        <p:spPr>
          <a:xfrm>
            <a:off x="671655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70" name="Google Shape;270;p20"/>
          <p:cNvSpPr txBox="1">
            <a:spLocks noGrp="1"/>
          </p:cNvSpPr>
          <p:nvPr>
            <p:ph type="subTitle" idx="21"/>
          </p:nvPr>
        </p:nvSpPr>
        <p:spPr>
          <a:xfrm>
            <a:off x="6107101"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1" name="Google Shape;271;p20"/>
          <p:cNvGrpSpPr/>
          <p:nvPr/>
        </p:nvGrpSpPr>
        <p:grpSpPr>
          <a:xfrm>
            <a:off x="0" y="4569046"/>
            <a:ext cx="1022509" cy="572747"/>
            <a:chOff x="-77" y="3784091"/>
            <a:chExt cx="2423582" cy="1357541"/>
          </a:xfrm>
        </p:grpSpPr>
        <p:sp>
          <p:nvSpPr>
            <p:cNvPr id="272" name="Google Shape;272;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0"/>
          <p:cNvGrpSpPr/>
          <p:nvPr/>
        </p:nvGrpSpPr>
        <p:grpSpPr>
          <a:xfrm flipH="1">
            <a:off x="8121500" y="4569046"/>
            <a:ext cx="1022509" cy="572747"/>
            <a:chOff x="-77" y="3784091"/>
            <a:chExt cx="2423582" cy="1357541"/>
          </a:xfrm>
        </p:grpSpPr>
        <p:sp>
          <p:nvSpPr>
            <p:cNvPr id="278" name="Google Shape;278;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31"/>
        <p:cNvGrpSpPr/>
        <p:nvPr/>
      </p:nvGrpSpPr>
      <p:grpSpPr>
        <a:xfrm>
          <a:off x="0" y="0"/>
          <a:ext cx="0" cy="0"/>
          <a:chOff x="0" y="0"/>
          <a:chExt cx="0" cy="0"/>
        </a:xfrm>
      </p:grpSpPr>
      <p:grpSp>
        <p:nvGrpSpPr>
          <p:cNvPr id="432" name="Google Shape;432;p23"/>
          <p:cNvGrpSpPr/>
          <p:nvPr/>
        </p:nvGrpSpPr>
        <p:grpSpPr>
          <a:xfrm>
            <a:off x="0" y="4569046"/>
            <a:ext cx="1022509" cy="572747"/>
            <a:chOff x="-77" y="3784091"/>
            <a:chExt cx="2423582" cy="1357541"/>
          </a:xfrm>
        </p:grpSpPr>
        <p:sp>
          <p:nvSpPr>
            <p:cNvPr id="433" name="Google Shape;433;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3"/>
          <p:cNvGrpSpPr/>
          <p:nvPr/>
        </p:nvGrpSpPr>
        <p:grpSpPr>
          <a:xfrm rot="10800000">
            <a:off x="8121500" y="-4"/>
            <a:ext cx="1022509" cy="572747"/>
            <a:chOff x="-77" y="3784091"/>
            <a:chExt cx="2423582" cy="1357541"/>
          </a:xfrm>
        </p:grpSpPr>
        <p:sp>
          <p:nvSpPr>
            <p:cNvPr id="439" name="Google Shape;439;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flipH="1">
            <a:off x="8121500" y="4569896"/>
            <a:ext cx="1022509" cy="572747"/>
            <a:chOff x="-77" y="3784091"/>
            <a:chExt cx="2423582" cy="1357541"/>
          </a:xfrm>
        </p:grpSpPr>
        <p:sp>
          <p:nvSpPr>
            <p:cNvPr id="445" name="Google Shape;445;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3"/>
          <p:cNvGrpSpPr/>
          <p:nvPr/>
        </p:nvGrpSpPr>
        <p:grpSpPr>
          <a:xfrm rot="10800000" flipH="1">
            <a:off x="0" y="846"/>
            <a:ext cx="1022509" cy="572747"/>
            <a:chOff x="-77" y="3784091"/>
            <a:chExt cx="2423582" cy="1357541"/>
          </a:xfrm>
        </p:grpSpPr>
        <p:sp>
          <p:nvSpPr>
            <p:cNvPr id="451" name="Google Shape;451;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56"/>
        <p:cNvGrpSpPr/>
        <p:nvPr/>
      </p:nvGrpSpPr>
      <p:grpSpPr>
        <a:xfrm>
          <a:off x="0" y="0"/>
          <a:ext cx="0" cy="0"/>
          <a:chOff x="0" y="0"/>
          <a:chExt cx="0" cy="0"/>
        </a:xfrm>
      </p:grpSpPr>
      <p:grpSp>
        <p:nvGrpSpPr>
          <p:cNvPr id="457" name="Google Shape;457;p24"/>
          <p:cNvGrpSpPr/>
          <p:nvPr/>
        </p:nvGrpSpPr>
        <p:grpSpPr>
          <a:xfrm rot="5400000" flipH="1">
            <a:off x="-533027" y="3252941"/>
            <a:ext cx="2423582" cy="1357541"/>
            <a:chOff x="-77" y="3784091"/>
            <a:chExt cx="2423582" cy="1357541"/>
          </a:xfrm>
        </p:grpSpPr>
        <p:sp>
          <p:nvSpPr>
            <p:cNvPr id="458" name="Google Shape;458;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4"/>
          <p:cNvGrpSpPr/>
          <p:nvPr/>
        </p:nvGrpSpPr>
        <p:grpSpPr>
          <a:xfrm rot="-5400000" flipH="1">
            <a:off x="7253448" y="533016"/>
            <a:ext cx="2423582" cy="1357541"/>
            <a:chOff x="-77" y="3784091"/>
            <a:chExt cx="2423582" cy="1357541"/>
          </a:xfrm>
        </p:grpSpPr>
        <p:sp>
          <p:nvSpPr>
            <p:cNvPr id="464" name="Google Shape;464;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4"/>
        <p:cNvGrpSpPr/>
        <p:nvPr/>
      </p:nvGrpSpPr>
      <p:grpSpPr>
        <a:xfrm>
          <a:off x="0" y="0"/>
          <a:ext cx="0" cy="0"/>
          <a:chOff x="0" y="0"/>
          <a:chExt cx="0" cy="0"/>
        </a:xfrm>
      </p:grpSpPr>
      <p:sp>
        <p:nvSpPr>
          <p:cNvPr id="65" name="Google Shape;65;p8"/>
          <p:cNvSpPr txBox="1">
            <a:spLocks noGrp="1"/>
          </p:cNvSpPr>
          <p:nvPr>
            <p:ph type="title"/>
          </p:nvPr>
        </p:nvSpPr>
        <p:spPr>
          <a:xfrm>
            <a:off x="2235000" y="1340850"/>
            <a:ext cx="4674000" cy="246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6" name="Google Shape;66;p8"/>
          <p:cNvGrpSpPr/>
          <p:nvPr/>
        </p:nvGrpSpPr>
        <p:grpSpPr>
          <a:xfrm>
            <a:off x="-77" y="3784091"/>
            <a:ext cx="2423582" cy="1357541"/>
            <a:chOff x="-77" y="3784091"/>
            <a:chExt cx="2423582" cy="1357541"/>
          </a:xfrm>
        </p:grpSpPr>
        <p:sp>
          <p:nvSpPr>
            <p:cNvPr id="67" name="Google Shape;67;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8"/>
          <p:cNvGrpSpPr/>
          <p:nvPr/>
        </p:nvGrpSpPr>
        <p:grpSpPr>
          <a:xfrm rot="10800000">
            <a:off x="6720423" y="-9"/>
            <a:ext cx="2423582" cy="1357541"/>
            <a:chOff x="-77" y="3784091"/>
            <a:chExt cx="2423582" cy="1357541"/>
          </a:xfrm>
        </p:grpSpPr>
        <p:sp>
          <p:nvSpPr>
            <p:cNvPr id="73" name="Google Shape;73;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06163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CF2C-AC79-A4FD-4CAD-5160B262946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6087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2" name="Text Placeholder 1">
            <a:extLst>
              <a:ext uri="{FF2B5EF4-FFF2-40B4-BE49-F238E27FC236}">
                <a16:creationId xmlns:a16="http://schemas.microsoft.com/office/drawing/2014/main" id="{3DAC0BA1-9C44-1244-00E5-27C63D96E84B}"/>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6" r:id="rId4"/>
    <p:sldLayoutId id="2147483669" r:id="rId5"/>
    <p:sldLayoutId id="2147483670" r:id="rId6"/>
    <p:sldLayoutId id="2147483673" r:id="rId7"/>
    <p:sldLayoutId id="214748367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600"/>
        </a:spcAft>
        <a:buClr>
          <a:srgbClr val="000000"/>
        </a:buClr>
        <a:buFont typeface="Arial"/>
        <a:defRPr sz="1400" b="0" i="0" u="none" strike="noStrike" cap="none">
          <a:solidFill>
            <a:srgbClr val="000000"/>
          </a:solidFill>
          <a:latin typeface="Arial"/>
          <a:ea typeface="Arial"/>
          <a:cs typeface="Arial"/>
          <a:sym typeface="Arial"/>
        </a:defRPr>
      </a:lvl1pPr>
      <a:lvl2pPr marL="180000" marR="0" lvl="1" algn="l" rtl="0">
        <a:lnSpc>
          <a:spcPct val="100000"/>
        </a:lnSpc>
        <a:spcBef>
          <a:spcPts val="0"/>
        </a:spcBef>
        <a:spcAft>
          <a:spcPts val="600"/>
        </a:spcAft>
        <a:buClr>
          <a:srgbClr val="000000"/>
        </a:buClr>
        <a:buFont typeface="Arial"/>
        <a:defRPr sz="1400" b="0" i="0" u="none" strike="noStrike" cap="none">
          <a:solidFill>
            <a:srgbClr val="000000"/>
          </a:solidFill>
          <a:latin typeface="Arial"/>
          <a:ea typeface="Arial"/>
          <a:cs typeface="Arial"/>
          <a:sym typeface="Arial"/>
        </a:defRPr>
      </a:lvl2pPr>
      <a:lvl3pPr marL="360000" marR="0" lvl="2" algn="l" rtl="0">
        <a:lnSpc>
          <a:spcPct val="100000"/>
        </a:lnSpc>
        <a:spcBef>
          <a:spcPts val="0"/>
        </a:spcBef>
        <a:spcAft>
          <a:spcPts val="600"/>
        </a:spcAft>
        <a:buClr>
          <a:srgbClr val="000000"/>
        </a:buClr>
        <a:buFont typeface="Arial"/>
        <a:defRPr sz="1400" b="0" i="0" u="none" strike="noStrike" cap="none">
          <a:solidFill>
            <a:srgbClr val="000000"/>
          </a:solidFill>
          <a:latin typeface="Arial"/>
          <a:ea typeface="Arial"/>
          <a:cs typeface="Arial"/>
          <a:sym typeface="Arial"/>
        </a:defRPr>
      </a:lvl3pPr>
      <a:lvl4pPr marL="540000" marR="0" lvl="3" algn="l" rtl="0">
        <a:lnSpc>
          <a:spcPct val="100000"/>
        </a:lnSpc>
        <a:spcBef>
          <a:spcPts val="0"/>
        </a:spcBef>
        <a:spcAft>
          <a:spcPts val="600"/>
        </a:spcAft>
        <a:buClr>
          <a:srgbClr val="000000"/>
        </a:buClr>
        <a:buFont typeface="Arial"/>
        <a:defRPr sz="1400" b="0" i="0" u="none" strike="noStrike" cap="none">
          <a:solidFill>
            <a:srgbClr val="000000"/>
          </a:solidFill>
          <a:latin typeface="Arial"/>
          <a:ea typeface="Arial"/>
          <a:cs typeface="Arial"/>
          <a:sym typeface="Arial"/>
        </a:defRPr>
      </a:lvl4pPr>
      <a:lvl5pPr marL="720000" marR="0" lvl="4" algn="l" rtl="0">
        <a:lnSpc>
          <a:spcPct val="100000"/>
        </a:lnSpc>
        <a:spcBef>
          <a:spcPts val="0"/>
        </a:spcBef>
        <a:spcAft>
          <a:spcPts val="60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mesa0121mesa@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forms.gle/k5MZfXn1UWkUEqnq8"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onct.oita-ct.ac.jp/seigyo/nishimura_hp/coursework/2019/SystemEngineering/01/Note.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backlog.com/ja/git-tutorial/intro/intro1_1.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acklog.com/ja/git-tutorial/intro/intro1_1.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476"/>
        <p:cNvGrpSpPr/>
        <p:nvPr/>
      </p:nvGrpSpPr>
      <p:grpSpPr>
        <a:xfrm>
          <a:off x="0" y="0"/>
          <a:ext cx="0" cy="0"/>
          <a:chOff x="0" y="0"/>
          <a:chExt cx="0" cy="0"/>
        </a:xfrm>
      </p:grpSpPr>
      <p:sp>
        <p:nvSpPr>
          <p:cNvPr id="477" name="Google Shape;477;p27"/>
          <p:cNvSpPr txBox="1">
            <a:spLocks noGrp="1"/>
          </p:cNvSpPr>
          <p:nvPr>
            <p:ph type="ctrTitle"/>
          </p:nvPr>
        </p:nvSpPr>
        <p:spPr>
          <a:xfrm>
            <a:off x="720000" y="1016381"/>
            <a:ext cx="4262312" cy="2406000"/>
          </a:xfrm>
          <a:prstGeom prst="rect">
            <a:avLst/>
          </a:prstGeom>
        </p:spPr>
        <p:txBody>
          <a:bodyPr spcFirstLastPara="1" wrap="square" lIns="91425" tIns="91425" rIns="91425" bIns="91425" anchor="b" anchorCtr="0">
            <a:noAutofit/>
          </a:bodyPr>
          <a:lstStyle/>
          <a:p>
            <a:r>
              <a:rPr lang="en-US" altLang="ja-JP" dirty="0">
                <a:solidFill>
                  <a:schemeClr val="accent1"/>
                </a:solidFill>
                <a:latin typeface="MS PGothic" panose="020B0600070205080204" pitchFamily="34" charset="-128"/>
                <a:ea typeface="MS PGothic" panose="020B0600070205080204" pitchFamily="34" charset="-128"/>
              </a:rPr>
              <a:t>15</a:t>
            </a:r>
            <a:br>
              <a:rPr lang="en-US" altLang="ja-JP" dirty="0">
                <a:solidFill>
                  <a:schemeClr val="accent1"/>
                </a:solidFill>
                <a:latin typeface="MS PGothic" panose="020B0600070205080204" pitchFamily="34" charset="-128"/>
                <a:ea typeface="MS PGothic" panose="020B0600070205080204" pitchFamily="34" charset="-128"/>
              </a:rPr>
            </a:br>
            <a:r>
              <a:rPr lang="ja-JP" altLang="en-US" sz="4800">
                <a:solidFill>
                  <a:schemeClr val="tx1"/>
                </a:solidFill>
                <a:latin typeface="MS PGothic" panose="020B0600070205080204" pitchFamily="34" charset="-128"/>
                <a:ea typeface="MS PGothic" panose="020B0600070205080204" pitchFamily="34" charset="-128"/>
              </a:rPr>
              <a:t>ソースコードのバージョン管理</a:t>
            </a:r>
            <a:r>
              <a:rPr lang="en-US" altLang="ja-JP" sz="4800" dirty="0">
                <a:solidFill>
                  <a:schemeClr val="tx1"/>
                </a:solidFill>
                <a:latin typeface="MS PGothic" panose="020B0600070205080204" pitchFamily="34" charset="-128"/>
                <a:ea typeface="MS PGothic" panose="020B0600070205080204" pitchFamily="34" charset="-128"/>
              </a:rPr>
              <a:t> 1</a:t>
            </a:r>
            <a:endParaRPr lang="en-US" dirty="0">
              <a:solidFill>
                <a:schemeClr val="tx1"/>
              </a:solidFill>
              <a:latin typeface="MS PGothic" panose="020B0600070205080204" pitchFamily="34" charset="-128"/>
              <a:ea typeface="MS PGothic" panose="020B0600070205080204" pitchFamily="34" charset="-128"/>
            </a:endParaRPr>
          </a:p>
        </p:txBody>
      </p:sp>
      <p:sp>
        <p:nvSpPr>
          <p:cNvPr id="478" name="Google Shape;478;p27"/>
          <p:cNvSpPr txBox="1">
            <a:spLocks noGrp="1"/>
          </p:cNvSpPr>
          <p:nvPr>
            <p:ph type="subTitle" idx="1"/>
          </p:nvPr>
        </p:nvSpPr>
        <p:spPr>
          <a:xfrm>
            <a:off x="720000" y="3387619"/>
            <a:ext cx="4898338" cy="9591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MS PGothic" panose="020B0600070205080204" pitchFamily="34" charset="-128"/>
                <a:ea typeface="MS PGothic" panose="020B0600070205080204" pitchFamily="34" charset="-128"/>
              </a:rPr>
              <a:t>Year Offering: 2023, 2</a:t>
            </a:r>
            <a:r>
              <a:rPr lang="en-US" baseline="30000" dirty="0">
                <a:solidFill>
                  <a:schemeClr val="tx1"/>
                </a:solidFill>
                <a:latin typeface="MS PGothic" panose="020B0600070205080204" pitchFamily="34" charset="-128"/>
                <a:ea typeface="MS PGothic" panose="020B0600070205080204" pitchFamily="34" charset="-128"/>
              </a:rPr>
              <a:t>nd</a:t>
            </a:r>
            <a:r>
              <a:rPr lang="en-US" dirty="0">
                <a:solidFill>
                  <a:schemeClr val="tx1"/>
                </a:solidFill>
                <a:latin typeface="MS PGothic" panose="020B0600070205080204" pitchFamily="34" charset="-128"/>
                <a:ea typeface="MS PGothic" panose="020B0600070205080204" pitchFamily="34" charset="-128"/>
              </a:rPr>
              <a:t> Semester</a:t>
            </a:r>
          </a:p>
          <a:p>
            <a:pPr marL="0" lvl="0" indent="0" algn="l" rtl="0">
              <a:spcBef>
                <a:spcPts val="0"/>
              </a:spcBef>
              <a:spcAft>
                <a:spcPts val="0"/>
              </a:spcAft>
              <a:buNone/>
            </a:pPr>
            <a:r>
              <a:rPr lang="en-US" dirty="0">
                <a:solidFill>
                  <a:schemeClr val="tx1"/>
                </a:solidFill>
                <a:latin typeface="MS PGothic" panose="020B0600070205080204" pitchFamily="34" charset="-128"/>
                <a:ea typeface="MS PGothic" panose="020B0600070205080204" pitchFamily="34" charset="-128"/>
              </a:rPr>
              <a:t>Target Grade Level: 3</a:t>
            </a:r>
            <a:r>
              <a:rPr lang="en-US" baseline="30000" dirty="0">
                <a:solidFill>
                  <a:schemeClr val="tx1"/>
                </a:solidFill>
                <a:latin typeface="MS PGothic" panose="020B0600070205080204" pitchFamily="34" charset="-128"/>
                <a:ea typeface="MS PGothic" panose="020B0600070205080204" pitchFamily="34" charset="-128"/>
              </a:rPr>
              <a:t>rd</a:t>
            </a:r>
            <a:r>
              <a:rPr lang="en-US" dirty="0">
                <a:solidFill>
                  <a:schemeClr val="tx1"/>
                </a:solidFill>
                <a:latin typeface="MS PGothic" panose="020B0600070205080204" pitchFamily="34" charset="-128"/>
                <a:ea typeface="MS PGothic" panose="020B0600070205080204" pitchFamily="34" charset="-128"/>
              </a:rPr>
              <a:t> Grade</a:t>
            </a:r>
          </a:p>
          <a:p>
            <a:pPr marL="0" lvl="0" indent="0" algn="l" rtl="0">
              <a:spcBef>
                <a:spcPts val="0"/>
              </a:spcBef>
              <a:spcAft>
                <a:spcPts val="0"/>
              </a:spcAft>
              <a:buNone/>
            </a:pPr>
            <a:r>
              <a:rPr lang="en-US" altLang="ja-JP" dirty="0">
                <a:solidFill>
                  <a:schemeClr val="tx1"/>
                </a:solidFill>
                <a:latin typeface="MS PGothic" panose="020B0600070205080204" pitchFamily="34" charset="-128"/>
                <a:ea typeface="MS PGothic" panose="020B0600070205080204" pitchFamily="34" charset="-128"/>
              </a:rPr>
              <a:t>Date: 2024/mm/dd</a:t>
            </a:r>
            <a:endParaRPr lang="ja-JP" altLang="en-US">
              <a:solidFill>
                <a:schemeClr val="tx1"/>
              </a:solidFill>
              <a:latin typeface="MS PGothic" panose="020B0600070205080204" pitchFamily="34" charset="-128"/>
              <a:ea typeface="MS PGothic" panose="020B0600070205080204" pitchFamily="34" charset="-128"/>
            </a:endParaRPr>
          </a:p>
          <a:p>
            <a:pPr marL="0" lvl="0" indent="0" algn="l" rtl="0">
              <a:spcBef>
                <a:spcPts val="0"/>
              </a:spcBef>
              <a:spcAft>
                <a:spcPts val="0"/>
              </a:spcAft>
              <a:buNone/>
            </a:pPr>
            <a:endParaRPr lang="ja-JP" altLang="en-US" dirty="0">
              <a:latin typeface="+mn-lt"/>
            </a:endParaRPr>
          </a:p>
        </p:txBody>
      </p:sp>
      <p:sp>
        <p:nvSpPr>
          <p:cNvPr id="479" name="Google Shape;479;p27"/>
          <p:cNvSpPr/>
          <p:nvPr/>
        </p:nvSpPr>
        <p:spPr>
          <a:xfrm>
            <a:off x="5827391" y="2727835"/>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036442" y="2901883"/>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6804345" y="3515875"/>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804345" y="3204513"/>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804345" y="3061064"/>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804345" y="3360207"/>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288337" y="3360207"/>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804345" y="2967485"/>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288337" y="3061064"/>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116020" y="3204513"/>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288337" y="3671568"/>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288337" y="3515875"/>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6288337" y="2967485"/>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147196" y="2967485"/>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7147196" y="3061064"/>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147196" y="3204513"/>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6975771"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6975771" y="3204513"/>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6975771" y="3360207"/>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7147196" y="3360207"/>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6975771"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6975771"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7147196" y="3515875"/>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804345" y="3671568"/>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632054" y="3515875"/>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6459763"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632054" y="3671568"/>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459763" y="3671568"/>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459763"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459763"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459763" y="3204513"/>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459763" y="3360207"/>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632054" y="2967485"/>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632054" y="3204513"/>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632054" y="3061064"/>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632054" y="3360207"/>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792100" y="3891973"/>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116020" y="2967485"/>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116020"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116020"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116020"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116020" y="3360207"/>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319514"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319514" y="3204513"/>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319514" y="3360207"/>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7835522" y="2967485"/>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7319514"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319514"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835522" y="3671568"/>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663231" y="2967485"/>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663231" y="3204513"/>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663231" y="3061064"/>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663231" y="3360207"/>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663231" y="3671568"/>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663231" y="3515875"/>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006947"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835522" y="3515875"/>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491805" y="2967485"/>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835522" y="3204513"/>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835522" y="3061064"/>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006947"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835522" y="3360207"/>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006947"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7491805" y="3360207"/>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7491805" y="3515875"/>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7491805" y="3061064"/>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7491805" y="3204513"/>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162641" y="2772461"/>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162641" y="2772461"/>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173129" y="2782084"/>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173129" y="2827549"/>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807545" y="2334545"/>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7935236" y="2334545"/>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646607" y="2523460"/>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8170507" y="2589954"/>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27084" y="2589954"/>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916882" y="2122898"/>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7602007" y="1310369"/>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02007" y="1310369"/>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662365" y="1515042"/>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710453" y="1688198"/>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8461758" y="1688198"/>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8556228" y="1688198"/>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7710453" y="1766045"/>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8122394" y="1766045"/>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8164398" y="1810645"/>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122394" y="1810645"/>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8021814" y="1810645"/>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7912503" y="1810645"/>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03166" y="1810645"/>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803166" y="1865759"/>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710453" y="1810645"/>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710453" y="1865759"/>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710453" y="1919982"/>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7710453" y="1975097"/>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8500249" y="1865759"/>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800544" y="1919982"/>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8164398" y="2087921"/>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8245732" y="2031941"/>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8376045" y="1975097"/>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710453" y="1612108"/>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710453" y="2220856"/>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710453" y="2288189"/>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710453" y="2355548"/>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710453" y="2757866"/>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8192375" y="2143009"/>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401400" y="2143009"/>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8401400" y="2220856"/>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7710453"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710453" y="2910938"/>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811924" y="2910938"/>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834656" y="2860202"/>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7957969" y="2860202"/>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8082172" y="2860202"/>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206376" y="2860202"/>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329688"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453892" y="2860202"/>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3D59FD4A-A9A9-0220-DB9B-846449534D3F}"/>
              </a:ext>
            </a:extLst>
          </p:cNvPr>
          <p:cNvSpPr txBox="1"/>
          <p:nvPr/>
        </p:nvSpPr>
        <p:spPr>
          <a:xfrm>
            <a:off x="740070" y="4529179"/>
            <a:ext cx="5300804" cy="276999"/>
          </a:xfrm>
          <a:prstGeom prst="rect">
            <a:avLst/>
          </a:prstGeom>
          <a:noFill/>
        </p:spPr>
        <p:txBody>
          <a:bodyPr wrap="square">
            <a:sp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dirty="0">
                <a:solidFill>
                  <a:schemeClr val="tx1"/>
                </a:solidFill>
              </a:rPr>
              <a:t>Created by </a:t>
            </a:r>
            <a:r>
              <a:rPr lang="en-US" sz="1200" dirty="0">
                <a:solidFill>
                  <a:schemeClr val="tx1"/>
                </a:solidFill>
                <a:hlinkClick r:id="rId3">
                  <a:extLst>
                    <a:ext uri="{A12FA001-AC4F-418D-AE19-62706E023703}">
                      <ahyp:hlinkClr xmlns:ahyp="http://schemas.microsoft.com/office/drawing/2018/hyperlinkcolor" val="tx"/>
                    </a:ext>
                  </a:extLst>
                </a:hlinkClick>
              </a:rPr>
              <a:t>Mariko Tagawa</a:t>
            </a:r>
            <a:r>
              <a:rPr lang="en-US" sz="1200" dirty="0">
                <a:solidFill>
                  <a:schemeClr val="tx1"/>
                </a:solidFill>
              </a:rPr>
              <a:t> (</a:t>
            </a:r>
            <a:r>
              <a:rPr lang="en-US" sz="1200" dirty="0" err="1">
                <a:solidFill>
                  <a:schemeClr val="tx1"/>
                </a:solidFill>
              </a:rPr>
              <a:t>marikotagawa@gmail.com</a:t>
            </a:r>
            <a:r>
              <a:rPr lang="en-US" sz="1200" dirty="0">
                <a:solidFill>
                  <a:schemeClr val="tx1"/>
                </a:solidFill>
              </a:rPr>
              <a:t>), JICA volunteer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4" name="TextBox 13">
            <a:extLst>
              <a:ext uri="{FF2B5EF4-FFF2-40B4-BE49-F238E27FC236}">
                <a16:creationId xmlns:a16="http://schemas.microsoft.com/office/drawing/2014/main" id="{E8C7C3A5-2F8F-0A02-64FB-D4753FCC9129}"/>
              </a:ext>
            </a:extLst>
          </p:cNvPr>
          <p:cNvSpPr txBox="1"/>
          <p:nvPr/>
        </p:nvSpPr>
        <p:spPr>
          <a:xfrm>
            <a:off x="763896" y="402256"/>
            <a:ext cx="7704000" cy="489534"/>
          </a:xfrm>
          <a:prstGeom prst="rect">
            <a:avLst/>
          </a:prstGeom>
          <a:noFill/>
        </p:spPr>
        <p:txBody>
          <a:bodyPr wrap="square" tIns="90000" bIns="90000">
            <a:spAutoFit/>
          </a:bodyPr>
          <a:lstStyle/>
          <a:p>
            <a:pPr>
              <a:spcAft>
                <a:spcPts val="1200"/>
              </a:spcAft>
            </a:pPr>
            <a:r>
              <a:rPr lang="ja-JP" altLang="en-US" sz="2000">
                <a:solidFill>
                  <a:schemeClr val="tx1"/>
                </a:solidFill>
                <a:latin typeface="MS PGothic" panose="020B0600070205080204" pitchFamily="34" charset="-128"/>
                <a:ea typeface="MS PGothic" panose="020B0600070205080204" pitchFamily="34" charset="-128"/>
              </a:rPr>
              <a:t>ローカルリポジトリの作成</a:t>
            </a:r>
            <a:endParaRPr lang="en-US" altLang="ja-JP" sz="2000" dirty="0">
              <a:solidFill>
                <a:schemeClr val="tx1"/>
              </a:solidFill>
              <a:latin typeface="MS PGothic" panose="020B0600070205080204" pitchFamily="34" charset="-128"/>
              <a:ea typeface="MS PGothic" panose="020B0600070205080204" pitchFamily="34" charset="-128"/>
            </a:endParaRPr>
          </a:p>
        </p:txBody>
      </p:sp>
      <p:sp>
        <p:nvSpPr>
          <p:cNvPr id="5" name="TextBox 4">
            <a:extLst>
              <a:ext uri="{FF2B5EF4-FFF2-40B4-BE49-F238E27FC236}">
                <a16:creationId xmlns:a16="http://schemas.microsoft.com/office/drawing/2014/main" id="{76225402-746D-342F-01A0-E45A377574B2}"/>
              </a:ext>
            </a:extLst>
          </p:cNvPr>
          <p:cNvSpPr txBox="1"/>
          <p:nvPr/>
        </p:nvSpPr>
        <p:spPr>
          <a:xfrm>
            <a:off x="978049" y="3286014"/>
            <a:ext cx="6621425" cy="600164"/>
          </a:xfrm>
          <a:prstGeom prst="rect">
            <a:avLst/>
          </a:prstGeom>
          <a:noFill/>
        </p:spPr>
        <p:txBody>
          <a:bodyPr wrap="square">
            <a:spAutoFit/>
          </a:bodyPr>
          <a:lstStyle/>
          <a:p>
            <a:pPr marL="342900" indent="-342900" algn="l">
              <a:spcAft>
                <a:spcPts val="600"/>
              </a:spcAft>
              <a:buClr>
                <a:schemeClr val="tx1"/>
              </a:buClr>
              <a:buFont typeface="+mj-lt"/>
              <a:buAutoNum type="arabicPeriod"/>
            </a:pPr>
            <a:r>
              <a:rPr lang="ja-JP" altLang="en-US" b="0" i="0">
                <a:solidFill>
                  <a:schemeClr val="tx1"/>
                </a:solidFill>
                <a:effectLst/>
                <a:latin typeface="MS PGothic" panose="020B0600070205080204" pitchFamily="34" charset="-128"/>
                <a:ea typeface="MS PGothic" panose="020B0600070205080204" pitchFamily="34" charset="-128"/>
              </a:rPr>
              <a:t>新しいリポジトリを作成する</a:t>
            </a:r>
            <a:endParaRPr lang="en-US" altLang="ja-JP" b="0" i="0" dirty="0">
              <a:solidFill>
                <a:schemeClr val="tx1"/>
              </a:solidFill>
              <a:effectLst/>
              <a:latin typeface="MS PGothic" panose="020B0600070205080204" pitchFamily="34" charset="-128"/>
              <a:ea typeface="MS PGothic" panose="020B0600070205080204" pitchFamily="34" charset="-128"/>
            </a:endParaRPr>
          </a:p>
          <a:p>
            <a:pPr marL="342900" indent="-342900" algn="l">
              <a:spcAft>
                <a:spcPts val="600"/>
              </a:spcAft>
              <a:buClr>
                <a:schemeClr val="tx1"/>
              </a:buClr>
              <a:buFont typeface="+mj-lt"/>
              <a:buAutoNum type="arabicPeriod"/>
            </a:pPr>
            <a:r>
              <a:rPr lang="ja-JP" altLang="en-US" b="0" i="0">
                <a:solidFill>
                  <a:schemeClr val="tx1"/>
                </a:solidFill>
                <a:effectLst/>
                <a:latin typeface="MS PGothic" panose="020B0600070205080204" pitchFamily="34" charset="-128"/>
                <a:ea typeface="MS PGothic" panose="020B0600070205080204" pitchFamily="34" charset="-128"/>
              </a:rPr>
              <a:t>リモートリポジトリをコピーして作成する</a:t>
            </a:r>
            <a:endParaRPr lang="ja-JP" altLang="en-US">
              <a:solidFill>
                <a:schemeClr val="tx1"/>
              </a:solidFill>
              <a:latin typeface="MS PGothic" panose="020B0600070205080204" pitchFamily="34" charset="-128"/>
              <a:ea typeface="MS PGothic" panose="020B0600070205080204" pitchFamily="34" charset="-128"/>
            </a:endParaRPr>
          </a:p>
        </p:txBody>
      </p:sp>
      <p:pic>
        <p:nvPicPr>
          <p:cNvPr id="3" name="Picture 2" descr="Cartoon monkey and computer characters&#10;&#10;Description automatically generated with medium confidence">
            <a:extLst>
              <a:ext uri="{FF2B5EF4-FFF2-40B4-BE49-F238E27FC236}">
                <a16:creationId xmlns:a16="http://schemas.microsoft.com/office/drawing/2014/main" id="{EB428D22-A39B-9355-5849-9D7FE76619B5}"/>
              </a:ext>
            </a:extLst>
          </p:cNvPr>
          <p:cNvPicPr>
            <a:picLocks noChangeAspect="1"/>
          </p:cNvPicPr>
          <p:nvPr/>
        </p:nvPicPr>
        <p:blipFill>
          <a:blip r:embed="rId3"/>
          <a:stretch>
            <a:fillRect/>
          </a:stretch>
        </p:blipFill>
        <p:spPr>
          <a:xfrm>
            <a:off x="978049" y="1126415"/>
            <a:ext cx="4580066" cy="1702845"/>
          </a:xfrm>
          <a:prstGeom prst="rect">
            <a:avLst/>
          </a:prstGeom>
        </p:spPr>
      </p:pic>
    </p:spTree>
    <p:extLst>
      <p:ext uri="{BB962C8B-B14F-4D97-AF65-F5344CB8AC3E}">
        <p14:creationId xmlns:p14="http://schemas.microsoft.com/office/powerpoint/2010/main" val="2352864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4" name="TextBox 13">
            <a:extLst>
              <a:ext uri="{FF2B5EF4-FFF2-40B4-BE49-F238E27FC236}">
                <a16:creationId xmlns:a16="http://schemas.microsoft.com/office/drawing/2014/main" id="{E8C7C3A5-2F8F-0A02-64FB-D4753FCC9129}"/>
              </a:ext>
            </a:extLst>
          </p:cNvPr>
          <p:cNvSpPr txBox="1"/>
          <p:nvPr/>
        </p:nvSpPr>
        <p:spPr>
          <a:xfrm>
            <a:off x="763896" y="402256"/>
            <a:ext cx="7704000" cy="489534"/>
          </a:xfrm>
          <a:prstGeom prst="rect">
            <a:avLst/>
          </a:prstGeom>
          <a:noFill/>
        </p:spPr>
        <p:txBody>
          <a:bodyPr wrap="square" tIns="90000" bIns="90000">
            <a:spAutoFit/>
          </a:bodyPr>
          <a:lstStyle/>
          <a:p>
            <a:pPr>
              <a:spcAft>
                <a:spcPts val="1200"/>
              </a:spcAft>
            </a:pPr>
            <a:r>
              <a:rPr lang="ja-JP" altLang="en-US" sz="2000">
                <a:solidFill>
                  <a:schemeClr val="tx1"/>
                </a:solidFill>
                <a:latin typeface="MS PGothic" panose="020B0600070205080204" pitchFamily="34" charset="-128"/>
                <a:ea typeface="MS PGothic" panose="020B0600070205080204" pitchFamily="34" charset="-128"/>
              </a:rPr>
              <a:t>変更を記録するコミット</a:t>
            </a:r>
            <a:endParaRPr lang="en-US" altLang="ja-JP" sz="2000" dirty="0">
              <a:solidFill>
                <a:schemeClr val="tx1"/>
              </a:solidFill>
              <a:latin typeface="MS PGothic" panose="020B0600070205080204" pitchFamily="34" charset="-128"/>
              <a:ea typeface="MS PGothic" panose="020B0600070205080204" pitchFamily="34" charset="-128"/>
            </a:endParaRPr>
          </a:p>
        </p:txBody>
      </p:sp>
      <p:sp>
        <p:nvSpPr>
          <p:cNvPr id="5" name="TextBox 4">
            <a:extLst>
              <a:ext uri="{FF2B5EF4-FFF2-40B4-BE49-F238E27FC236}">
                <a16:creationId xmlns:a16="http://schemas.microsoft.com/office/drawing/2014/main" id="{76225402-746D-342F-01A0-E45A377574B2}"/>
              </a:ext>
            </a:extLst>
          </p:cNvPr>
          <p:cNvSpPr txBox="1"/>
          <p:nvPr/>
        </p:nvSpPr>
        <p:spPr>
          <a:xfrm>
            <a:off x="720725" y="3156922"/>
            <a:ext cx="7219278" cy="1107996"/>
          </a:xfrm>
          <a:prstGeom prst="rect">
            <a:avLst/>
          </a:prstGeom>
          <a:noFill/>
        </p:spPr>
        <p:txBody>
          <a:bodyPr wrap="square">
            <a:spAutoFit/>
          </a:bodyPr>
          <a:lstStyle/>
          <a:p>
            <a:pPr algn="l">
              <a:spcAft>
                <a:spcPts val="600"/>
              </a:spcAft>
              <a:buClr>
                <a:schemeClr val="tx1"/>
              </a:buClr>
            </a:pPr>
            <a:r>
              <a:rPr lang="ja-JP" altLang="en-US">
                <a:solidFill>
                  <a:schemeClr val="accent1"/>
                </a:solidFill>
                <a:latin typeface="MS PGothic" panose="020B0600070205080204" pitchFamily="34" charset="-128"/>
                <a:ea typeface="MS PGothic" panose="020B0600070205080204" pitchFamily="34" charset="-128"/>
              </a:rPr>
              <a:t>コミット：</a:t>
            </a:r>
            <a:r>
              <a:rPr lang="ja-JP" altLang="en-US" b="0" i="0">
                <a:solidFill>
                  <a:schemeClr val="tx1"/>
                </a:solidFill>
                <a:effectLst/>
                <a:latin typeface="MS PGothic" panose="020B0600070205080204" pitchFamily="34" charset="-128"/>
                <a:ea typeface="MS PGothic" panose="020B0600070205080204" pitchFamily="34" charset="-128"/>
              </a:rPr>
              <a:t>ファイルやディレクトリの追加・変更を、リポジトリに記録する操作。</a:t>
            </a:r>
            <a:endParaRPr lang="en-US" altLang="ja-JP" b="0" i="0" dirty="0">
              <a:solidFill>
                <a:schemeClr val="tx1"/>
              </a:solidFill>
              <a:effectLst/>
              <a:latin typeface="MS PGothic" panose="020B0600070205080204" pitchFamily="34" charset="-128"/>
              <a:ea typeface="MS PGothic" panose="020B0600070205080204" pitchFamily="34" charset="-128"/>
            </a:endParaRPr>
          </a:p>
          <a:p>
            <a:pPr algn="l">
              <a:spcAft>
                <a:spcPts val="600"/>
              </a:spcAft>
              <a:buClr>
                <a:schemeClr val="tx1"/>
              </a:buClr>
            </a:pPr>
            <a:r>
              <a:rPr lang="ja-JP" altLang="en-US">
                <a:solidFill>
                  <a:schemeClr val="tx1"/>
                </a:solidFill>
                <a:latin typeface="MS PGothic" panose="020B0600070205080204" pitchFamily="34" charset="-128"/>
                <a:ea typeface="MS PGothic" panose="020B0600070205080204" pitchFamily="34" charset="-128"/>
              </a:rPr>
              <a:t>コミットを実行すると、リポジトリの内では、前回コミットした時の状態から現在の状態までの差分を記録したコミット</a:t>
            </a:r>
            <a:r>
              <a:rPr lang="en-US" altLang="ja-JP" dirty="0">
                <a:solidFill>
                  <a:schemeClr val="tx1"/>
                </a:solidFill>
                <a:latin typeface="MS PGothic" panose="020B0600070205080204" pitchFamily="34" charset="-128"/>
                <a:ea typeface="MS PGothic" panose="020B0600070205080204" pitchFamily="34" charset="-128"/>
              </a:rPr>
              <a:t>(</a:t>
            </a:r>
            <a:r>
              <a:rPr lang="ja-JP" altLang="en-US">
                <a:solidFill>
                  <a:schemeClr val="tx1"/>
                </a:solidFill>
                <a:latin typeface="MS PGothic" panose="020B0600070205080204" pitchFamily="34" charset="-128"/>
                <a:ea typeface="MS PGothic" panose="020B0600070205080204" pitchFamily="34" charset="-128"/>
              </a:rPr>
              <a:t>またはリビジョン</a:t>
            </a:r>
            <a:r>
              <a:rPr lang="en-US" altLang="ja-JP" dirty="0">
                <a:solidFill>
                  <a:schemeClr val="tx1"/>
                </a:solidFill>
                <a:latin typeface="MS PGothic" panose="020B0600070205080204" pitchFamily="34" charset="-128"/>
                <a:ea typeface="MS PGothic" panose="020B0600070205080204" pitchFamily="34" charset="-128"/>
              </a:rPr>
              <a:t>)</a:t>
            </a:r>
            <a:r>
              <a:rPr lang="ja-JP" altLang="en-US">
                <a:solidFill>
                  <a:schemeClr val="tx1"/>
                </a:solidFill>
                <a:latin typeface="MS PGothic" panose="020B0600070205080204" pitchFamily="34" charset="-128"/>
                <a:ea typeface="MS PGothic" panose="020B0600070205080204" pitchFamily="34" charset="-128"/>
              </a:rPr>
              <a:t>と呼ばれるものが作成されます。　</a:t>
            </a:r>
            <a:endParaRPr lang="en-US" altLang="ja-JP" dirty="0">
              <a:solidFill>
                <a:schemeClr val="tx1"/>
              </a:solidFill>
              <a:latin typeface="MS PGothic" panose="020B0600070205080204" pitchFamily="34" charset="-128"/>
              <a:ea typeface="MS PGothic" panose="020B0600070205080204" pitchFamily="34" charset="-128"/>
            </a:endParaRPr>
          </a:p>
          <a:p>
            <a:pPr algn="l">
              <a:spcAft>
                <a:spcPts val="600"/>
              </a:spcAft>
              <a:buClr>
                <a:schemeClr val="tx1"/>
              </a:buClr>
            </a:pPr>
            <a:r>
              <a:rPr lang="ja-JP" altLang="en-US">
                <a:solidFill>
                  <a:schemeClr val="tx1"/>
                </a:solidFill>
                <a:latin typeface="MS PGothic" panose="020B0600070205080204" pitchFamily="34" charset="-128"/>
                <a:ea typeface="MS PGothic" panose="020B0600070205080204" pitchFamily="34" charset="-128"/>
              </a:rPr>
              <a:t>コミットには英数字</a:t>
            </a:r>
            <a:r>
              <a:rPr lang="en-US" altLang="ja-JP" dirty="0">
                <a:solidFill>
                  <a:schemeClr val="tx1"/>
                </a:solidFill>
                <a:latin typeface="MS PGothic" panose="020B0600070205080204" pitchFamily="34" charset="-128"/>
                <a:ea typeface="MS PGothic" panose="020B0600070205080204" pitchFamily="34" charset="-128"/>
              </a:rPr>
              <a:t>40</a:t>
            </a:r>
            <a:r>
              <a:rPr lang="ja-JP" altLang="en-US">
                <a:solidFill>
                  <a:schemeClr val="tx1"/>
                </a:solidFill>
                <a:latin typeface="MS PGothic" panose="020B0600070205080204" pitchFamily="34" charset="-128"/>
                <a:ea typeface="MS PGothic" panose="020B0600070205080204" pitchFamily="34" charset="-128"/>
              </a:rPr>
              <a:t>桁の名前が自動で付く。</a:t>
            </a:r>
            <a:endParaRPr lang="en-US" altLang="ja-JP" dirty="0">
              <a:solidFill>
                <a:schemeClr val="tx1"/>
              </a:solidFill>
              <a:latin typeface="MS PGothic" panose="020B0600070205080204" pitchFamily="34" charset="-128"/>
              <a:ea typeface="MS PGothic" panose="020B0600070205080204" pitchFamily="34" charset="-128"/>
            </a:endParaRPr>
          </a:p>
        </p:txBody>
      </p:sp>
      <p:pic>
        <p:nvPicPr>
          <p:cNvPr id="4" name="Picture 3" descr="A green and white timeline&#10;&#10;Description automatically generated">
            <a:extLst>
              <a:ext uri="{FF2B5EF4-FFF2-40B4-BE49-F238E27FC236}">
                <a16:creationId xmlns:a16="http://schemas.microsoft.com/office/drawing/2014/main" id="{877CD10F-A484-EEA9-84AC-D3B2208A953D}"/>
              </a:ext>
            </a:extLst>
          </p:cNvPr>
          <p:cNvPicPr>
            <a:picLocks noChangeAspect="1"/>
          </p:cNvPicPr>
          <p:nvPr/>
        </p:nvPicPr>
        <p:blipFill>
          <a:blip r:embed="rId3"/>
          <a:stretch>
            <a:fillRect/>
          </a:stretch>
        </p:blipFill>
        <p:spPr>
          <a:xfrm>
            <a:off x="720725" y="1034153"/>
            <a:ext cx="5215969" cy="1881169"/>
          </a:xfrm>
          <a:prstGeom prst="rect">
            <a:avLst/>
          </a:prstGeom>
        </p:spPr>
      </p:pic>
    </p:spTree>
    <p:extLst>
      <p:ext uri="{BB962C8B-B14F-4D97-AF65-F5344CB8AC3E}">
        <p14:creationId xmlns:p14="http://schemas.microsoft.com/office/powerpoint/2010/main" val="3051891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4" name="TextBox 13">
            <a:extLst>
              <a:ext uri="{FF2B5EF4-FFF2-40B4-BE49-F238E27FC236}">
                <a16:creationId xmlns:a16="http://schemas.microsoft.com/office/drawing/2014/main" id="{E8C7C3A5-2F8F-0A02-64FB-D4753FCC9129}"/>
              </a:ext>
            </a:extLst>
          </p:cNvPr>
          <p:cNvSpPr txBox="1"/>
          <p:nvPr/>
        </p:nvSpPr>
        <p:spPr>
          <a:xfrm>
            <a:off x="763896" y="402256"/>
            <a:ext cx="7704000" cy="489534"/>
          </a:xfrm>
          <a:prstGeom prst="rect">
            <a:avLst/>
          </a:prstGeom>
          <a:noFill/>
        </p:spPr>
        <p:txBody>
          <a:bodyPr wrap="square" tIns="90000" bIns="90000">
            <a:spAutoFit/>
          </a:bodyPr>
          <a:lstStyle/>
          <a:p>
            <a:pPr>
              <a:spcAft>
                <a:spcPts val="1200"/>
              </a:spcAft>
            </a:pPr>
            <a:r>
              <a:rPr lang="ja-JP" altLang="en-US" sz="2000">
                <a:solidFill>
                  <a:schemeClr val="tx1"/>
                </a:solidFill>
                <a:latin typeface="MS PGothic" panose="020B0600070205080204" pitchFamily="34" charset="-128"/>
                <a:ea typeface="MS PGothic" panose="020B0600070205080204" pitchFamily="34" charset="-128"/>
              </a:rPr>
              <a:t>変更を記録するコミット</a:t>
            </a:r>
            <a:endParaRPr lang="en-US" altLang="ja-JP" sz="2000" dirty="0">
              <a:solidFill>
                <a:schemeClr val="tx1"/>
              </a:solidFill>
              <a:latin typeface="MS PGothic" panose="020B0600070205080204" pitchFamily="34" charset="-128"/>
              <a:ea typeface="MS PGothic" panose="020B0600070205080204" pitchFamily="34" charset="-128"/>
            </a:endParaRPr>
          </a:p>
        </p:txBody>
      </p:sp>
      <p:sp>
        <p:nvSpPr>
          <p:cNvPr id="5" name="TextBox 4">
            <a:extLst>
              <a:ext uri="{FF2B5EF4-FFF2-40B4-BE49-F238E27FC236}">
                <a16:creationId xmlns:a16="http://schemas.microsoft.com/office/drawing/2014/main" id="{76225402-746D-342F-01A0-E45A377574B2}"/>
              </a:ext>
            </a:extLst>
          </p:cNvPr>
          <p:cNvSpPr txBox="1"/>
          <p:nvPr/>
        </p:nvSpPr>
        <p:spPr>
          <a:xfrm>
            <a:off x="962361" y="3703201"/>
            <a:ext cx="7219278" cy="600164"/>
          </a:xfrm>
          <a:prstGeom prst="rect">
            <a:avLst/>
          </a:prstGeom>
          <a:noFill/>
        </p:spPr>
        <p:txBody>
          <a:bodyPr wrap="square">
            <a:spAutoFit/>
          </a:bodyPr>
          <a:lstStyle/>
          <a:p>
            <a:pPr algn="l">
              <a:spcAft>
                <a:spcPts val="600"/>
              </a:spcAft>
              <a:buClr>
                <a:schemeClr val="tx1"/>
              </a:buClr>
            </a:pPr>
            <a:r>
              <a:rPr lang="ja-JP" altLang="en-US">
                <a:solidFill>
                  <a:schemeClr val="tx1"/>
                </a:solidFill>
                <a:latin typeface="MS PGothic" panose="020B0600070205080204" pitchFamily="34" charset="-128"/>
                <a:ea typeface="MS PGothic" panose="020B0600070205080204" pitchFamily="34" charset="-128"/>
              </a:rPr>
              <a:t>コミットの実行時にはコミットメッセージの入力を求められます。</a:t>
            </a:r>
            <a:endParaRPr lang="en-US" altLang="ja-JP" dirty="0">
              <a:solidFill>
                <a:schemeClr val="tx1"/>
              </a:solidFill>
              <a:latin typeface="MS PGothic" panose="020B0600070205080204" pitchFamily="34" charset="-128"/>
              <a:ea typeface="MS PGothic" panose="020B0600070205080204" pitchFamily="34" charset="-128"/>
            </a:endParaRPr>
          </a:p>
          <a:p>
            <a:pPr algn="l">
              <a:spcAft>
                <a:spcPts val="600"/>
              </a:spcAft>
              <a:buClr>
                <a:schemeClr val="tx1"/>
              </a:buClr>
            </a:pPr>
            <a:r>
              <a:rPr lang="ja-JP" altLang="en-US">
                <a:solidFill>
                  <a:schemeClr val="tx1"/>
                </a:solidFill>
                <a:latin typeface="MS PGothic" panose="020B0600070205080204" pitchFamily="34" charset="-128"/>
                <a:ea typeface="MS PGothic" panose="020B0600070205080204" pitchFamily="34" charset="-128"/>
              </a:rPr>
              <a:t>変更内容がわかりやすいコメントを書きましょう。</a:t>
            </a:r>
          </a:p>
        </p:txBody>
      </p:sp>
      <p:pic>
        <p:nvPicPr>
          <p:cNvPr id="3" name="Picture 2" descr="A screenshot of a message&#10;&#10;Description automatically generated">
            <a:extLst>
              <a:ext uri="{FF2B5EF4-FFF2-40B4-BE49-F238E27FC236}">
                <a16:creationId xmlns:a16="http://schemas.microsoft.com/office/drawing/2014/main" id="{82DB67BA-E41C-58D7-E44A-455890831035}"/>
              </a:ext>
            </a:extLst>
          </p:cNvPr>
          <p:cNvPicPr>
            <a:picLocks noChangeAspect="1"/>
          </p:cNvPicPr>
          <p:nvPr/>
        </p:nvPicPr>
        <p:blipFill>
          <a:blip r:embed="rId3"/>
          <a:stretch>
            <a:fillRect/>
          </a:stretch>
        </p:blipFill>
        <p:spPr>
          <a:xfrm>
            <a:off x="962361" y="891790"/>
            <a:ext cx="5950808" cy="2650814"/>
          </a:xfrm>
          <a:prstGeom prst="rect">
            <a:avLst/>
          </a:prstGeom>
        </p:spPr>
      </p:pic>
    </p:spTree>
    <p:extLst>
      <p:ext uri="{BB962C8B-B14F-4D97-AF65-F5344CB8AC3E}">
        <p14:creationId xmlns:p14="http://schemas.microsoft.com/office/powerpoint/2010/main" val="3022173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43"/>
          <p:cNvSpPr txBox="1">
            <a:spLocks noGrp="1"/>
          </p:cNvSpPr>
          <p:nvPr>
            <p:ph type="title"/>
          </p:nvPr>
        </p:nvSpPr>
        <p:spPr>
          <a:xfrm>
            <a:off x="1854479" y="1340850"/>
            <a:ext cx="5435042" cy="246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8000" dirty="0" err="1">
                <a:solidFill>
                  <a:schemeClr val="accent1"/>
                </a:solidFill>
                <a:latin typeface="MS PGothic" panose="020B0600070205080204" pitchFamily="34" charset="-128"/>
                <a:ea typeface="MS PGothic" panose="020B0600070205080204" pitchFamily="34" charset="-128"/>
              </a:rPr>
              <a:t>Q</a:t>
            </a:r>
            <a:r>
              <a:rPr lang="en-US" sz="8000" dirty="0" err="1">
                <a:solidFill>
                  <a:schemeClr val="accent2"/>
                </a:solidFill>
                <a:latin typeface="MS PGothic" panose="020B0600070205080204" pitchFamily="34" charset="-128"/>
                <a:ea typeface="MS PGothic" panose="020B0600070205080204" pitchFamily="34" charset="-128"/>
              </a:rPr>
              <a:t>U</a:t>
            </a:r>
            <a:r>
              <a:rPr lang="en-US" sz="8000" dirty="0" err="1">
                <a:solidFill>
                  <a:schemeClr val="accent3"/>
                </a:solidFill>
                <a:latin typeface="MS PGothic" panose="020B0600070205080204" pitchFamily="34" charset="-128"/>
                <a:ea typeface="MS PGothic" panose="020B0600070205080204" pitchFamily="34" charset="-128"/>
              </a:rPr>
              <a:t>I</a:t>
            </a:r>
            <a:r>
              <a:rPr lang="en-US" sz="8000" dirty="0" err="1">
                <a:solidFill>
                  <a:schemeClr val="accent4"/>
                </a:solidFill>
                <a:latin typeface="MS PGothic" panose="020B0600070205080204" pitchFamily="34" charset="-128"/>
                <a:ea typeface="MS PGothic" panose="020B0600070205080204" pitchFamily="34" charset="-128"/>
              </a:rPr>
              <a:t>Z</a:t>
            </a:r>
            <a:r>
              <a:rPr lang="en-US" sz="6600" dirty="0" err="1">
                <a:solidFill>
                  <a:schemeClr val="accent1"/>
                </a:solidFill>
                <a:latin typeface="MS PGothic" panose="020B0600070205080204" pitchFamily="34" charset="-128"/>
                <a:ea typeface="MS PGothic" panose="020B0600070205080204" pitchFamily="34" charset="-128"/>
              </a:rPr>
              <a:t>で</a:t>
            </a:r>
            <a:r>
              <a:rPr lang="en-US" sz="6600" dirty="0" err="1">
                <a:solidFill>
                  <a:schemeClr val="accent2"/>
                </a:solidFill>
                <a:latin typeface="MS PGothic" panose="020B0600070205080204" pitchFamily="34" charset="-128"/>
                <a:ea typeface="MS PGothic" panose="020B0600070205080204" pitchFamily="34" charset="-128"/>
              </a:rPr>
              <a:t>確</a:t>
            </a:r>
            <a:r>
              <a:rPr lang="en-US" sz="6600" dirty="0" err="1">
                <a:solidFill>
                  <a:schemeClr val="accent3"/>
                </a:solidFill>
                <a:latin typeface="MS PGothic" panose="020B0600070205080204" pitchFamily="34" charset="-128"/>
                <a:ea typeface="MS PGothic" panose="020B0600070205080204" pitchFamily="34" charset="-128"/>
              </a:rPr>
              <a:t>認</a:t>
            </a:r>
            <a:endParaRPr sz="6600" dirty="0">
              <a:solidFill>
                <a:schemeClr val="accent6"/>
              </a:solidFill>
              <a:latin typeface="MS PGothic" panose="020B0600070205080204" pitchFamily="34" charset="-128"/>
              <a:ea typeface="MS PGothic" panose="020B0600070205080204" pitchFamily="34" charset="-128"/>
            </a:endParaRPr>
          </a:p>
        </p:txBody>
      </p:sp>
      <p:sp>
        <p:nvSpPr>
          <p:cNvPr id="2" name="Google Shape;924;p40">
            <a:extLst>
              <a:ext uri="{FF2B5EF4-FFF2-40B4-BE49-F238E27FC236}">
                <a16:creationId xmlns:a16="http://schemas.microsoft.com/office/drawing/2014/main" id="{1A82E895-E474-5617-4DF4-F34257A245A6}"/>
              </a:ext>
            </a:extLst>
          </p:cNvPr>
          <p:cNvSpPr txBox="1">
            <a:spLocks/>
          </p:cNvSpPr>
          <p:nvPr/>
        </p:nvSpPr>
        <p:spPr>
          <a:xfrm>
            <a:off x="2222803" y="3296767"/>
            <a:ext cx="5066718" cy="6064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en-US" sz="2000" dirty="0">
                <a:solidFill>
                  <a:schemeClr val="tx1"/>
                </a:solidFill>
                <a:latin typeface="MS PGothic" panose="020B0600070205080204" pitchFamily="34" charset="-128"/>
                <a:ea typeface="MS PGothic" panose="020B0600070205080204" pitchFamily="34" charset="-128"/>
                <a:hlinkClick r:id="rId3"/>
              </a:rPr>
              <a:t>https://forms.gle/k5MZfXn1UWkUEqnq8</a:t>
            </a:r>
            <a:endParaRPr lang="en-US" sz="2000" dirty="0">
              <a:solidFill>
                <a:schemeClr val="tx1"/>
              </a:solidFill>
              <a:latin typeface="MS PGothic" panose="020B0600070205080204" pitchFamily="34" charset="-128"/>
              <a:ea typeface="MS PGothic" panose="020B0600070205080204" pitchFamily="34" charset="-128"/>
            </a:endParaRPr>
          </a:p>
          <a:p>
            <a:pPr marL="139700"/>
            <a:endParaRPr lang="en-US" sz="2000" dirty="0">
              <a:solidFill>
                <a:schemeClr val="tx1"/>
              </a:solidFill>
              <a:latin typeface="MS PGothic" panose="020B0600070205080204" pitchFamily="34" charset="-128"/>
              <a:ea typeface="MS PGothic" panose="020B0600070205080204" pitchFamily="34" charset="-128"/>
            </a:endParaRPr>
          </a:p>
        </p:txBody>
      </p:sp>
      <p:sp>
        <p:nvSpPr>
          <p:cNvPr id="3" name="TextBox 2">
            <a:extLst>
              <a:ext uri="{FF2B5EF4-FFF2-40B4-BE49-F238E27FC236}">
                <a16:creationId xmlns:a16="http://schemas.microsoft.com/office/drawing/2014/main" id="{1079F168-BD3B-C930-E11B-78E7E72FA47B}"/>
              </a:ext>
            </a:extLst>
          </p:cNvPr>
          <p:cNvSpPr txBox="1"/>
          <p:nvPr/>
        </p:nvSpPr>
        <p:spPr>
          <a:xfrm>
            <a:off x="720725" y="641444"/>
            <a:ext cx="1308569" cy="307777"/>
          </a:xfrm>
          <a:prstGeom prst="rect">
            <a:avLst/>
          </a:prstGeom>
          <a:noFill/>
        </p:spPr>
        <p:txBody>
          <a:bodyPr wrap="square" rtlCol="0">
            <a:spAutoFit/>
          </a:bodyPr>
          <a:lstStyle/>
          <a:p>
            <a:r>
              <a:rPr lang="en-US" dirty="0">
                <a:solidFill>
                  <a:schemeClr val="tx1"/>
                </a:solidFill>
                <a:latin typeface="MS PGothic" panose="020B0600070205080204" pitchFamily="34" charset="-128"/>
                <a:ea typeface="MS PGothic" panose="020B0600070205080204" pitchFamily="34" charset="-128"/>
              </a:rPr>
              <a:t>Quiz Git_1-1</a:t>
            </a:r>
          </a:p>
        </p:txBody>
      </p:sp>
    </p:spTree>
    <p:extLst>
      <p:ext uri="{BB962C8B-B14F-4D97-AF65-F5344CB8AC3E}">
        <p14:creationId xmlns:p14="http://schemas.microsoft.com/office/powerpoint/2010/main" val="2453837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5CBFA-2506-A1BE-E45E-4E59A3BFFADA}"/>
              </a:ext>
            </a:extLst>
          </p:cNvPr>
          <p:cNvSpPr>
            <a:spLocks noGrp="1"/>
          </p:cNvSpPr>
          <p:nvPr>
            <p:ph type="title"/>
          </p:nvPr>
        </p:nvSpPr>
        <p:spPr/>
        <p:txBody>
          <a:bodyPr/>
          <a:lstStyle/>
          <a:p>
            <a:r>
              <a:rPr lang="en-US" dirty="0" err="1">
                <a:solidFill>
                  <a:schemeClr val="tx1"/>
                </a:solidFill>
                <a:latin typeface="MS PGothic" panose="020B0600070205080204" pitchFamily="34" charset="-128"/>
                <a:ea typeface="MS PGothic" panose="020B0600070205080204" pitchFamily="34" charset="-128"/>
              </a:rPr>
              <a:t>今日の授業の参考</a:t>
            </a:r>
            <a:endParaRPr lang="en-US" dirty="0">
              <a:solidFill>
                <a:schemeClr val="tx1"/>
              </a:solidFill>
              <a:latin typeface="MS PGothic" panose="020B0600070205080204" pitchFamily="34" charset="-128"/>
              <a:ea typeface="MS PGothic" panose="020B0600070205080204" pitchFamily="34" charset="-128"/>
            </a:endParaRPr>
          </a:p>
        </p:txBody>
      </p:sp>
      <p:sp>
        <p:nvSpPr>
          <p:cNvPr id="4" name="TextBox 3">
            <a:extLst>
              <a:ext uri="{FF2B5EF4-FFF2-40B4-BE49-F238E27FC236}">
                <a16:creationId xmlns:a16="http://schemas.microsoft.com/office/drawing/2014/main" id="{93C84A80-3E86-B5D3-F80A-2DB5F1F14050}"/>
              </a:ext>
            </a:extLst>
          </p:cNvPr>
          <p:cNvSpPr txBox="1"/>
          <p:nvPr/>
        </p:nvSpPr>
        <p:spPr>
          <a:xfrm>
            <a:off x="719999" y="1459467"/>
            <a:ext cx="7703275" cy="1169551"/>
          </a:xfrm>
          <a:prstGeom prst="rect">
            <a:avLst/>
          </a:prstGeom>
          <a:noFill/>
        </p:spPr>
        <p:txBody>
          <a:bodyPr wrap="square">
            <a:spAutoFit/>
          </a:bodyPr>
          <a:lstStyle/>
          <a:p>
            <a:r>
              <a:rPr lang="en-US" dirty="0" err="1">
                <a:solidFill>
                  <a:srgbClr val="CEF3F5"/>
                </a:solidFill>
                <a:latin typeface="MS PGothic" panose="020B0600070205080204" pitchFamily="34" charset="-128"/>
                <a:ea typeface="MS PGothic" panose="020B0600070205080204" pitchFamily="34" charset="-128"/>
              </a:rPr>
              <a:t>大分工業高専、西村先生の授業ノート</a:t>
            </a:r>
            <a:endParaRPr lang="en-US" dirty="0">
              <a:solidFill>
                <a:srgbClr val="CEF3F5"/>
              </a:solidFill>
              <a:latin typeface="MS PGothic" panose="020B0600070205080204" pitchFamily="34" charset="-128"/>
              <a:ea typeface="MS PGothic" panose="020B0600070205080204" pitchFamily="34" charset="-128"/>
            </a:endParaRPr>
          </a:p>
          <a:p>
            <a:r>
              <a:rPr lang="en-US" dirty="0">
                <a:solidFill>
                  <a:schemeClr val="tx1"/>
                </a:solidFill>
                <a:latin typeface="MS PGothic" panose="020B0600070205080204" pitchFamily="34" charset="-128"/>
                <a:ea typeface="MS PGothic" panose="020B0600070205080204" pitchFamily="34" charset="-128"/>
                <a:hlinkClick r:id="rId3">
                  <a:extLst>
                    <a:ext uri="{A12FA001-AC4F-418D-AE19-62706E023703}">
                      <ahyp:hlinkClr xmlns:ahyp="http://schemas.microsoft.com/office/drawing/2018/hyperlinkcolor" val="tx"/>
                    </a:ext>
                  </a:extLst>
                </a:hlinkClick>
              </a:rPr>
              <a:t>https://onct.oita-ct.ac.jp/seigyo/nishimura_hp/coursework/2019/SystemEngineering/10/Note.html</a:t>
            </a:r>
            <a:endParaRPr lang="en-US" dirty="0">
              <a:solidFill>
                <a:srgbClr val="CEF3F5"/>
              </a:solidFill>
              <a:latin typeface="MS PGothic" panose="020B0600070205080204" pitchFamily="34" charset="-128"/>
              <a:ea typeface="MS PGothic" panose="020B0600070205080204" pitchFamily="34" charset="-128"/>
              <a:hlinkClick r:id="rId3">
                <a:extLst>
                  <a:ext uri="{A12FA001-AC4F-418D-AE19-62706E023703}">
                    <ahyp:hlinkClr xmlns:ahyp="http://schemas.microsoft.com/office/drawing/2018/hyperlinkcolor" val="tx"/>
                  </a:ext>
                </a:extLst>
              </a:hlinkClick>
            </a:endParaRPr>
          </a:p>
          <a:p>
            <a:endParaRPr lang="en-US" altLang="ja-JP" dirty="0">
              <a:solidFill>
                <a:schemeClr val="tx1"/>
              </a:solidFill>
              <a:latin typeface="MS PGothic" panose="020B0600070205080204" pitchFamily="34" charset="-128"/>
              <a:ea typeface="MS PGothic" panose="020B0600070205080204" pitchFamily="34" charset="-128"/>
            </a:endParaRPr>
          </a:p>
          <a:p>
            <a:r>
              <a:rPr lang="ja-JP" altLang="en-US">
                <a:solidFill>
                  <a:schemeClr val="tx1"/>
                </a:solidFill>
                <a:latin typeface="MS PGothic" panose="020B0600070205080204" pitchFamily="34" charset="-128"/>
                <a:ea typeface="MS PGothic" panose="020B0600070205080204" pitchFamily="34" charset="-128"/>
              </a:rPr>
              <a:t>教科書（図はすべてこちらより引用）：</a:t>
            </a:r>
          </a:p>
          <a:p>
            <a:r>
              <a:rPr lang="ja-JP" altLang="en-US">
                <a:solidFill>
                  <a:schemeClr val="tx1"/>
                </a:solidFill>
                <a:latin typeface="MS PGothic" panose="020B0600070205080204" pitchFamily="34" charset="-128"/>
                <a:ea typeface="MS PGothic" panose="020B0600070205080204" pitchFamily="34" charset="-128"/>
              </a:rPr>
              <a:t>　平山雅之 他</a:t>
            </a:r>
            <a:r>
              <a:rPr lang="en-US" altLang="ja-JP" dirty="0">
                <a:solidFill>
                  <a:schemeClr val="tx1"/>
                </a:solidFill>
                <a:latin typeface="MS PGothic" panose="020B0600070205080204" pitchFamily="34" charset="-128"/>
                <a:ea typeface="MS PGothic" panose="020B0600070205080204" pitchFamily="34" charset="-128"/>
              </a:rPr>
              <a:t>,</a:t>
            </a:r>
            <a:r>
              <a:rPr lang="ja-JP" altLang="en-US">
                <a:solidFill>
                  <a:schemeClr val="tx1"/>
                </a:solidFill>
                <a:latin typeface="MS PGothic" panose="020B0600070205080204" pitchFamily="34" charset="-128"/>
                <a:ea typeface="MS PGothic" panose="020B0600070205080204" pitchFamily="34" charset="-128"/>
              </a:rPr>
              <a:t>「ソフトウェア工学」</a:t>
            </a:r>
            <a:r>
              <a:rPr lang="en-US" altLang="ja-JP" dirty="0">
                <a:solidFill>
                  <a:schemeClr val="tx1"/>
                </a:solidFill>
                <a:latin typeface="MS PGothic" panose="020B0600070205080204" pitchFamily="34" charset="-128"/>
                <a:ea typeface="MS PGothic" panose="020B0600070205080204" pitchFamily="34" charset="-128"/>
              </a:rPr>
              <a:t>, </a:t>
            </a:r>
            <a:r>
              <a:rPr lang="ja-JP" altLang="en-US">
                <a:solidFill>
                  <a:schemeClr val="tx1"/>
                </a:solidFill>
                <a:latin typeface="MS PGothic" panose="020B0600070205080204" pitchFamily="34" charset="-128"/>
                <a:ea typeface="MS PGothic" panose="020B0600070205080204" pitchFamily="34" charset="-128"/>
              </a:rPr>
              <a:t>オーム社</a:t>
            </a:r>
            <a:endParaRPr lang="en-US" dirty="0">
              <a:solidFill>
                <a:schemeClr val="tx1"/>
              </a:solidFill>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706267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4" name="Google Shape;674;p29"/>
          <p:cNvSpPr txBox="1">
            <a:spLocks noGrp="1"/>
          </p:cNvSpPr>
          <p:nvPr>
            <p:ph type="subTitle" idx="1"/>
          </p:nvPr>
        </p:nvSpPr>
        <p:spPr>
          <a:xfrm>
            <a:off x="579066" y="1865830"/>
            <a:ext cx="1427583" cy="572700"/>
          </a:xfrm>
          <a:prstGeom prst="rect">
            <a:avLst/>
          </a:prstGeom>
        </p:spPr>
        <p:txBody>
          <a:bodyPr spcFirstLastPara="1" wrap="square" lIns="91425" tIns="91425" rIns="91425" bIns="91425" anchor="b" anchorCtr="0">
            <a:noAutofit/>
          </a:bodyPr>
          <a:lstStyle/>
          <a:p>
            <a:pPr marL="139700" indent="0" algn="l" fontAlgn="ct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第</a:t>
            </a:r>
            <a:r>
              <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rPr>
              <a:t>1</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章 ソフトウェアシステム</a:t>
            </a:r>
            <a:endParaRPr lang="ja-JP" altLang="en-US" sz="1200" b="0" i="0" u="none" strike="noStrike">
              <a:solidFill>
                <a:schemeClr val="bg1"/>
              </a:solidFill>
              <a:effectLst/>
              <a:highlight>
                <a:srgbClr val="C0C0C0"/>
              </a:highlight>
              <a:latin typeface="MS PGothic" panose="020B0600070205080204" pitchFamily="34" charset="-128"/>
              <a:ea typeface="MS PGothic" panose="020B0600070205080204" pitchFamily="34" charset="-128"/>
            </a:endParaRPr>
          </a:p>
        </p:txBody>
      </p:sp>
      <p:sp>
        <p:nvSpPr>
          <p:cNvPr id="675" name="Google Shape;675;p29"/>
          <p:cNvSpPr txBox="1">
            <a:spLocks noGrp="1"/>
          </p:cNvSpPr>
          <p:nvPr>
            <p:ph type="title" idx="2"/>
          </p:nvPr>
        </p:nvSpPr>
        <p:spPr>
          <a:xfrm>
            <a:off x="743858"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highlight>
                  <a:srgbClr val="C0C0C0"/>
                </a:highlight>
                <a:latin typeface="MS PGothic" panose="020B0600070205080204" pitchFamily="34" charset="-128"/>
                <a:ea typeface="MS PGothic" panose="020B0600070205080204" pitchFamily="34" charset="-128"/>
              </a:rPr>
              <a:t>01</a:t>
            </a:r>
            <a:endParaRPr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677" name="Google Shape;677;p29"/>
          <p:cNvSpPr txBox="1">
            <a:spLocks noGrp="1"/>
          </p:cNvSpPr>
          <p:nvPr>
            <p:ph type="subTitle" idx="4"/>
          </p:nvPr>
        </p:nvSpPr>
        <p:spPr>
          <a:xfrm>
            <a:off x="1983601" y="1865830"/>
            <a:ext cx="1427583" cy="550226"/>
          </a:xfrm>
          <a:prstGeom prst="rect">
            <a:avLst/>
          </a:prstGeom>
        </p:spPr>
        <p:txBody>
          <a:bodyPr spcFirstLastPara="1" wrap="square" lIns="91425" tIns="91425" rIns="91425" bIns="91425" anchor="b" anchorCtr="0">
            <a:noAutofit/>
          </a:bodyPr>
          <a:lstStyle/>
          <a:p>
            <a:pPr marL="136525" indent="3175" algn="l" fontAlgn="ct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第</a:t>
            </a:r>
            <a:r>
              <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rPr>
              <a:t>2</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章 ソフトウェア開発の流れ</a:t>
            </a:r>
            <a:endParaRPr lang="ja-JP" altLang="en-US" sz="1200" b="0" i="0" u="none" strike="noStrike">
              <a:solidFill>
                <a:schemeClr val="bg1"/>
              </a:solidFill>
              <a:effectLst/>
              <a:highlight>
                <a:srgbClr val="C0C0C0"/>
              </a:highlight>
              <a:latin typeface="MS PGothic" panose="020B0600070205080204" pitchFamily="34" charset="-128"/>
              <a:ea typeface="MS PGothic" panose="020B0600070205080204" pitchFamily="34" charset="-128"/>
            </a:endParaRPr>
          </a:p>
        </p:txBody>
      </p:sp>
      <p:sp>
        <p:nvSpPr>
          <p:cNvPr id="678" name="Google Shape;678;p29"/>
          <p:cNvSpPr txBox="1">
            <a:spLocks noGrp="1"/>
          </p:cNvSpPr>
          <p:nvPr>
            <p:ph type="title" idx="5"/>
          </p:nvPr>
        </p:nvSpPr>
        <p:spPr>
          <a:xfrm>
            <a:off x="2193069"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highlight>
                  <a:srgbClr val="C0C0C0"/>
                </a:highlight>
                <a:latin typeface="MS PGothic" panose="020B0600070205080204" pitchFamily="34" charset="-128"/>
                <a:ea typeface="MS PGothic" panose="020B0600070205080204" pitchFamily="34" charset="-128"/>
              </a:rPr>
              <a:t>02</a:t>
            </a:r>
            <a:endParaRPr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680" name="Google Shape;680;p29"/>
          <p:cNvSpPr txBox="1">
            <a:spLocks noGrp="1"/>
          </p:cNvSpPr>
          <p:nvPr>
            <p:ph type="subTitle" idx="7"/>
          </p:nvPr>
        </p:nvSpPr>
        <p:spPr>
          <a:xfrm>
            <a:off x="3388136" y="1865830"/>
            <a:ext cx="1538506" cy="557059"/>
          </a:xfrm>
          <a:prstGeom prst="rect">
            <a:avLst/>
          </a:prstGeom>
        </p:spPr>
        <p:txBody>
          <a:bodyPr spcFirstLastPara="1" wrap="square" lIns="91425" tIns="91425" rIns="91425" bIns="91425" anchor="b" anchorCtr="0">
            <a:noAutofit/>
          </a:bodyPr>
          <a:lstStyle/>
          <a:p>
            <a:pPr marL="136525" indent="3175" algn="l" fontAlgn="ct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第</a:t>
            </a:r>
            <a:r>
              <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rPr>
              <a:t>3</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章 ソフトウェアシステムの構成</a:t>
            </a:r>
            <a:endParaRPr lang="ja-JP" altLang="en-US" sz="1200" b="0" i="0" u="none" strike="noStrike">
              <a:solidFill>
                <a:schemeClr val="bg1"/>
              </a:solidFill>
              <a:effectLst/>
              <a:highlight>
                <a:srgbClr val="C0C0C0"/>
              </a:highlight>
              <a:latin typeface="MS PGothic" panose="020B0600070205080204" pitchFamily="34" charset="-128"/>
              <a:ea typeface="MS PGothic" panose="020B0600070205080204" pitchFamily="34" charset="-128"/>
            </a:endParaRPr>
          </a:p>
        </p:txBody>
      </p:sp>
      <p:sp>
        <p:nvSpPr>
          <p:cNvPr id="681" name="Google Shape;681;p29"/>
          <p:cNvSpPr txBox="1">
            <a:spLocks noGrp="1"/>
          </p:cNvSpPr>
          <p:nvPr>
            <p:ph type="title" idx="8"/>
          </p:nvPr>
        </p:nvSpPr>
        <p:spPr>
          <a:xfrm>
            <a:off x="3642280"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highlight>
                  <a:srgbClr val="C0C0C0"/>
                </a:highlight>
                <a:latin typeface="MS PGothic" panose="020B0600070205080204" pitchFamily="34" charset="-128"/>
                <a:ea typeface="MS PGothic" panose="020B0600070205080204" pitchFamily="34" charset="-128"/>
              </a:rPr>
              <a:t>03</a:t>
            </a:r>
            <a:endParaRPr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684" name="Google Shape;684;p29"/>
          <p:cNvSpPr txBox="1">
            <a:spLocks noGrp="1"/>
          </p:cNvSpPr>
          <p:nvPr>
            <p:ph type="title" idx="14"/>
          </p:nvPr>
        </p:nvSpPr>
        <p:spPr>
          <a:xfrm>
            <a:off x="5091491"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highlight>
                  <a:srgbClr val="C0C0C0"/>
                </a:highlight>
                <a:latin typeface="MS PGothic" panose="020B0600070205080204" pitchFamily="34" charset="-128"/>
                <a:ea typeface="MS PGothic" panose="020B0600070205080204" pitchFamily="34" charset="-128"/>
              </a:rPr>
              <a:t>04</a:t>
            </a:r>
            <a:endParaRPr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687" name="Google Shape;687;p29"/>
          <p:cNvSpPr txBox="1">
            <a:spLocks noGrp="1"/>
          </p:cNvSpPr>
          <p:nvPr>
            <p:ph type="title" idx="17"/>
          </p:nvPr>
        </p:nvSpPr>
        <p:spPr>
          <a:xfrm>
            <a:off x="6540703"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highlight>
                  <a:srgbClr val="C0C0C0"/>
                </a:highlight>
                <a:latin typeface="MS PGothic" panose="020B0600070205080204" pitchFamily="34" charset="-128"/>
                <a:ea typeface="MS PGothic" panose="020B0600070205080204" pitchFamily="34" charset="-128"/>
              </a:rPr>
              <a:t>05</a:t>
            </a:r>
            <a:endParaRPr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689" name="Google Shape;689;p29"/>
          <p:cNvSpPr txBox="1">
            <a:spLocks noGrp="1"/>
          </p:cNvSpPr>
          <p:nvPr>
            <p:ph type="subTitle" idx="19"/>
          </p:nvPr>
        </p:nvSpPr>
        <p:spPr>
          <a:xfrm>
            <a:off x="6611731" y="1895088"/>
            <a:ext cx="955944" cy="520676"/>
          </a:xfrm>
          <a:prstGeom prst="rect">
            <a:avLst/>
          </a:prstGeom>
        </p:spPr>
        <p:txBody>
          <a:bodyPr spcFirstLastPara="1" wrap="square" lIns="91425" tIns="91425" rIns="91425" bIns="91425" anchor="t" anchorCtr="0">
            <a:noAutofit/>
          </a:bodyPr>
          <a:lstStyle/>
          <a:p>
            <a:pPr marL="136525" indent="3175" algn="l" fontAlgn="ct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演習</a:t>
            </a:r>
            <a:endPar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endParaRPr>
          </a:p>
        </p:txBody>
      </p:sp>
      <p:sp>
        <p:nvSpPr>
          <p:cNvPr id="690" name="Google Shape;690;p29"/>
          <p:cNvSpPr txBox="1">
            <a:spLocks noGrp="1"/>
          </p:cNvSpPr>
          <p:nvPr>
            <p:ph type="title" idx="20"/>
          </p:nvPr>
        </p:nvSpPr>
        <p:spPr>
          <a:xfrm>
            <a:off x="720000" y="2753743"/>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highlight>
                  <a:srgbClr val="C0C0C0"/>
                </a:highlight>
                <a:latin typeface="MS PGothic" panose="020B0600070205080204" pitchFamily="34" charset="-128"/>
                <a:ea typeface="MS PGothic" panose="020B0600070205080204" pitchFamily="34" charset="-128"/>
              </a:rPr>
              <a:t>06</a:t>
            </a:r>
            <a:endParaRPr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7" name="Subtitle 6">
            <a:extLst>
              <a:ext uri="{FF2B5EF4-FFF2-40B4-BE49-F238E27FC236}">
                <a16:creationId xmlns:a16="http://schemas.microsoft.com/office/drawing/2014/main" id="{02BEBC47-03BE-A24A-5E97-438BB3F415B8}"/>
              </a:ext>
            </a:extLst>
          </p:cNvPr>
          <p:cNvSpPr>
            <a:spLocks noGrp="1"/>
          </p:cNvSpPr>
          <p:nvPr>
            <p:ph type="subTitle" idx="13"/>
          </p:nvPr>
        </p:nvSpPr>
        <p:spPr>
          <a:xfrm>
            <a:off x="4903594" y="1865830"/>
            <a:ext cx="1617092" cy="550226"/>
          </a:xfrm>
        </p:spPr>
        <p:txBody>
          <a:bodyPr/>
          <a:lstStyle/>
          <a:p>
            <a:pPr marL="136525" indent="3175" algn="l"/>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第</a:t>
            </a:r>
            <a:r>
              <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rPr>
              <a:t>4</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章 要求の獲得・分析と</a:t>
            </a:r>
            <a:r>
              <a:rPr lang="ja-JP" altLang="en-US" sz="1200">
                <a:solidFill>
                  <a:schemeClr val="bg1"/>
                </a:solidFill>
                <a:highlight>
                  <a:srgbClr val="C0C0C0"/>
                </a:highlight>
                <a:latin typeface="MS PGothic" panose="020B0600070205080204" pitchFamily="34" charset="-128"/>
                <a:ea typeface="MS PGothic" panose="020B0600070205080204" pitchFamily="34" charset="-128"/>
              </a:rPr>
              <a:t>要件</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定義</a:t>
            </a:r>
            <a:endParaRPr lang="ja-JP" altLang="en-US" sz="1200" b="0" i="0" u="none" strike="noStrike">
              <a:solidFill>
                <a:schemeClr val="bg1"/>
              </a:solidFill>
              <a:effectLst/>
              <a:highlight>
                <a:srgbClr val="C0C0C0"/>
              </a:highlight>
              <a:latin typeface="MS PGothic" panose="020B0600070205080204" pitchFamily="34" charset="-128"/>
              <a:ea typeface="MS PGothic" panose="020B0600070205080204" pitchFamily="34" charset="-128"/>
            </a:endParaRPr>
          </a:p>
        </p:txBody>
      </p:sp>
      <p:sp>
        <p:nvSpPr>
          <p:cNvPr id="14" name="Google Shape;689;p29">
            <a:extLst>
              <a:ext uri="{FF2B5EF4-FFF2-40B4-BE49-F238E27FC236}">
                <a16:creationId xmlns:a16="http://schemas.microsoft.com/office/drawing/2014/main" id="{91E4DB07-025B-D26D-9425-62709194C71F}"/>
              </a:ext>
            </a:extLst>
          </p:cNvPr>
          <p:cNvSpPr txBox="1">
            <a:spLocks/>
          </p:cNvSpPr>
          <p:nvPr/>
        </p:nvSpPr>
        <p:spPr>
          <a:xfrm>
            <a:off x="2165481" y="3298339"/>
            <a:ext cx="1588031" cy="5502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algn="l" fontAlgn="ct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第</a:t>
            </a:r>
            <a:r>
              <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rPr>
              <a:t>6</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章 ソフトウェア設計 </a:t>
            </a:r>
            <a:r>
              <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rPr>
              <a:t>- </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設計の概念</a:t>
            </a:r>
            <a:endParaRPr lang="ja-JP" altLang="en-US" sz="1200" b="0" i="0" u="none" strike="noStrike">
              <a:solidFill>
                <a:schemeClr val="bg1"/>
              </a:solidFill>
              <a:effectLst/>
              <a:highlight>
                <a:srgbClr val="C0C0C0"/>
              </a:highlight>
              <a:latin typeface="MS PGothic" panose="020B0600070205080204" pitchFamily="34" charset="-128"/>
              <a:ea typeface="MS PGothic" panose="020B0600070205080204" pitchFamily="34" charset="-128"/>
            </a:endParaRPr>
          </a:p>
        </p:txBody>
      </p:sp>
      <p:sp>
        <p:nvSpPr>
          <p:cNvPr id="15" name="Google Shape;690;p29">
            <a:extLst>
              <a:ext uri="{FF2B5EF4-FFF2-40B4-BE49-F238E27FC236}">
                <a16:creationId xmlns:a16="http://schemas.microsoft.com/office/drawing/2014/main" id="{6A552CD9-EAF0-4260-8ADB-F975DE332EEE}"/>
              </a:ext>
            </a:extLst>
          </p:cNvPr>
          <p:cNvSpPr txBox="1">
            <a:spLocks/>
          </p:cNvSpPr>
          <p:nvPr/>
        </p:nvSpPr>
        <p:spPr>
          <a:xfrm>
            <a:off x="2177164"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solidFill>
                <a:highlight>
                  <a:srgbClr val="C0C0C0"/>
                </a:highlight>
                <a:latin typeface="MS PGothic" panose="020B0600070205080204" pitchFamily="34" charset="-128"/>
                <a:ea typeface="MS PGothic" panose="020B0600070205080204" pitchFamily="34" charset="-128"/>
              </a:rPr>
              <a:t>07</a:t>
            </a:r>
          </a:p>
        </p:txBody>
      </p:sp>
      <p:sp>
        <p:nvSpPr>
          <p:cNvPr id="17" name="Google Shape;690;p29">
            <a:extLst>
              <a:ext uri="{FF2B5EF4-FFF2-40B4-BE49-F238E27FC236}">
                <a16:creationId xmlns:a16="http://schemas.microsoft.com/office/drawing/2014/main" id="{8CC333DC-FE10-22E1-BD25-468CBB8EFE8B}"/>
              </a:ext>
            </a:extLst>
          </p:cNvPr>
          <p:cNvSpPr txBox="1">
            <a:spLocks/>
          </p:cNvSpPr>
          <p:nvPr/>
        </p:nvSpPr>
        <p:spPr>
          <a:xfrm>
            <a:off x="3634328"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solidFill>
                <a:highlight>
                  <a:srgbClr val="C0C0C0"/>
                </a:highlight>
                <a:latin typeface="MS PGothic" panose="020B0600070205080204" pitchFamily="34" charset="-128"/>
                <a:ea typeface="MS PGothic" panose="020B0600070205080204" pitchFamily="34" charset="-128"/>
              </a:rPr>
              <a:t>08</a:t>
            </a:r>
          </a:p>
        </p:txBody>
      </p:sp>
      <p:sp>
        <p:nvSpPr>
          <p:cNvPr id="2" name="Google Shape;675;p29">
            <a:extLst>
              <a:ext uri="{FF2B5EF4-FFF2-40B4-BE49-F238E27FC236}">
                <a16:creationId xmlns:a16="http://schemas.microsoft.com/office/drawing/2014/main" id="{D891D603-87EA-5634-BC49-A32DBC0539A0}"/>
              </a:ext>
            </a:extLst>
          </p:cNvPr>
          <p:cNvSpPr txBox="1">
            <a:spLocks/>
          </p:cNvSpPr>
          <p:nvPr/>
        </p:nvSpPr>
        <p:spPr>
          <a:xfrm>
            <a:off x="5091491"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a:solidFill>
                  <a:schemeClr val="bg1"/>
                </a:solidFill>
                <a:highlight>
                  <a:srgbClr val="C0C0C0"/>
                </a:highlight>
                <a:latin typeface="MS PGothic" panose="020B0600070205080204" pitchFamily="34" charset="-128"/>
                <a:ea typeface="MS PGothic" panose="020B0600070205080204" pitchFamily="34" charset="-128"/>
              </a:rPr>
              <a:t>09</a:t>
            </a:r>
            <a:endParaRPr lang="en"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3" name="Google Shape;689;p29">
            <a:extLst>
              <a:ext uri="{FF2B5EF4-FFF2-40B4-BE49-F238E27FC236}">
                <a16:creationId xmlns:a16="http://schemas.microsoft.com/office/drawing/2014/main" id="{8EB6CD7C-48F3-AC45-57B2-DA1F1615163F}"/>
              </a:ext>
            </a:extLst>
          </p:cNvPr>
          <p:cNvSpPr txBox="1">
            <a:spLocks/>
          </p:cNvSpPr>
          <p:nvPr/>
        </p:nvSpPr>
        <p:spPr>
          <a:xfrm>
            <a:off x="4851899" y="3298339"/>
            <a:ext cx="1323940" cy="38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ja-JP" altLang="en-US" sz="1200">
                <a:solidFill>
                  <a:schemeClr val="bg1"/>
                </a:solidFill>
                <a:highlight>
                  <a:srgbClr val="C0C0C0"/>
                </a:highlight>
                <a:latin typeface="MS PGothic" panose="020B0600070205080204" pitchFamily="34" charset="-128"/>
                <a:ea typeface="MS PGothic" panose="020B0600070205080204" pitchFamily="34" charset="-128"/>
              </a:rPr>
              <a:t>中間試験</a:t>
            </a:r>
          </a:p>
        </p:txBody>
      </p:sp>
      <p:sp>
        <p:nvSpPr>
          <p:cNvPr id="5" name="Google Shape;689;p29">
            <a:extLst>
              <a:ext uri="{FF2B5EF4-FFF2-40B4-BE49-F238E27FC236}">
                <a16:creationId xmlns:a16="http://schemas.microsoft.com/office/drawing/2014/main" id="{24DD1435-2843-CAC9-28E3-AB66E4801411}"/>
              </a:ext>
            </a:extLst>
          </p:cNvPr>
          <p:cNvSpPr txBox="1">
            <a:spLocks/>
          </p:cNvSpPr>
          <p:nvPr/>
        </p:nvSpPr>
        <p:spPr>
          <a:xfrm>
            <a:off x="691952" y="3298339"/>
            <a:ext cx="1402308" cy="5206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algn="l" fontAlgn="ctr"/>
            <a:r>
              <a:rPr lang="ja-JP" altLang="en-US" sz="1200">
                <a:solidFill>
                  <a:schemeClr val="bg1"/>
                </a:solidFill>
                <a:highlight>
                  <a:srgbClr val="C0C0C0"/>
                </a:highlight>
                <a:latin typeface="MS PGothic" panose="020B0600070205080204" pitchFamily="34" charset="-128"/>
                <a:ea typeface="MS PGothic" panose="020B0600070205080204" pitchFamily="34" charset="-128"/>
              </a:rPr>
              <a:t>第</a:t>
            </a:r>
            <a:r>
              <a:rPr lang="en-US" altLang="ja-JP" sz="1200" dirty="0">
                <a:solidFill>
                  <a:schemeClr val="bg1"/>
                </a:solidFill>
                <a:highlight>
                  <a:srgbClr val="C0C0C0"/>
                </a:highlight>
                <a:latin typeface="MS PGothic" panose="020B0600070205080204" pitchFamily="34" charset="-128"/>
                <a:ea typeface="MS PGothic" panose="020B0600070205080204" pitchFamily="34" charset="-128"/>
              </a:rPr>
              <a:t>5</a:t>
            </a:r>
            <a:r>
              <a:rPr lang="ja-JP" altLang="en-US" sz="1200">
                <a:solidFill>
                  <a:schemeClr val="bg1"/>
                </a:solidFill>
                <a:highlight>
                  <a:srgbClr val="C0C0C0"/>
                </a:highlight>
                <a:latin typeface="MS PGothic" panose="020B0600070205080204" pitchFamily="34" charset="-128"/>
                <a:ea typeface="MS PGothic" panose="020B0600070205080204" pitchFamily="34" charset="-128"/>
              </a:rPr>
              <a:t>章 システム設計</a:t>
            </a:r>
          </a:p>
        </p:txBody>
      </p:sp>
      <p:sp>
        <p:nvSpPr>
          <p:cNvPr id="6" name="Google Shape;689;p29">
            <a:extLst>
              <a:ext uri="{FF2B5EF4-FFF2-40B4-BE49-F238E27FC236}">
                <a16:creationId xmlns:a16="http://schemas.microsoft.com/office/drawing/2014/main" id="{A69D39C1-69DF-8D13-8E6E-31A97CCF7894}"/>
              </a:ext>
            </a:extLst>
          </p:cNvPr>
          <p:cNvSpPr txBox="1">
            <a:spLocks/>
          </p:cNvSpPr>
          <p:nvPr/>
        </p:nvSpPr>
        <p:spPr>
          <a:xfrm>
            <a:off x="3824733" y="3298339"/>
            <a:ext cx="955944"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algn="l" fontAlgn="ctr"/>
            <a:r>
              <a:rPr lang="ja-JP" altLang="en-US" sz="1200">
                <a:solidFill>
                  <a:schemeClr val="bg1"/>
                </a:solidFill>
                <a:highlight>
                  <a:srgbClr val="C0C0C0"/>
                </a:highlight>
                <a:latin typeface="MS PGothic" panose="020B0600070205080204" pitchFamily="34" charset="-128"/>
                <a:ea typeface="MS PGothic" panose="020B0600070205080204" pitchFamily="34" charset="-128"/>
              </a:rPr>
              <a:t>演習</a:t>
            </a:r>
            <a:endParaRPr lang="en-US" altLang="ja-JP" sz="1200"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9" name="Title 8">
            <a:extLst>
              <a:ext uri="{FF2B5EF4-FFF2-40B4-BE49-F238E27FC236}">
                <a16:creationId xmlns:a16="http://schemas.microsoft.com/office/drawing/2014/main" id="{F0528F9E-30BE-A68E-A7DF-C77006ED3B95}"/>
              </a:ext>
            </a:extLst>
          </p:cNvPr>
          <p:cNvSpPr>
            <a:spLocks noGrp="1"/>
          </p:cNvSpPr>
          <p:nvPr>
            <p:ph type="title"/>
          </p:nvPr>
        </p:nvSpPr>
        <p:spPr/>
        <p:txBody>
          <a:bodyPr/>
          <a:lstStyle/>
          <a:p>
            <a:r>
              <a:rPr lang="en-US" dirty="0" err="1">
                <a:latin typeface="MS PGothic" panose="020B0600070205080204" pitchFamily="34" charset="-128"/>
                <a:ea typeface="MS PGothic" panose="020B0600070205080204" pitchFamily="34" charset="-128"/>
              </a:rPr>
              <a:t>今日の授業</a:t>
            </a:r>
            <a:br>
              <a:rPr lang="en-US" dirty="0">
                <a:latin typeface="MS PGothic" panose="020B0600070205080204" pitchFamily="34" charset="-128"/>
                <a:ea typeface="MS PGothic" panose="020B0600070205080204" pitchFamily="34" charset="-128"/>
              </a:rPr>
            </a:br>
            <a:endParaRPr lang="en-US" dirty="0"/>
          </a:p>
        </p:txBody>
      </p:sp>
    </p:spTree>
    <p:extLst>
      <p:ext uri="{BB962C8B-B14F-4D97-AF65-F5344CB8AC3E}">
        <p14:creationId xmlns:p14="http://schemas.microsoft.com/office/powerpoint/2010/main" val="2143002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4" name="Google Shape;674;p29"/>
          <p:cNvSpPr txBox="1">
            <a:spLocks noGrp="1"/>
          </p:cNvSpPr>
          <p:nvPr>
            <p:ph type="subTitle" idx="1"/>
          </p:nvPr>
        </p:nvSpPr>
        <p:spPr>
          <a:xfrm>
            <a:off x="275468" y="1865830"/>
            <a:ext cx="1731182" cy="572700"/>
          </a:xfrm>
          <a:prstGeom prst="rect">
            <a:avLst/>
          </a:prstGeom>
        </p:spPr>
        <p:txBody>
          <a:bodyPr spcFirstLastPara="1" wrap="square" lIns="91425" tIns="91425" rIns="91425" bIns="91425" anchor="b" anchorCtr="0">
            <a:noAutofit/>
          </a:bodyPr>
          <a:lstStyle/>
          <a:p>
            <a:pPr marL="136525" indent="3175" algn="l" fontAlgn="ct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第</a:t>
            </a:r>
            <a:r>
              <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rPr>
              <a:t>7</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章 ソフトウェア設計 </a:t>
            </a:r>
            <a:r>
              <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rPr>
              <a:t>- </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全体構造の設計</a:t>
            </a:r>
            <a:endParaRPr lang="ja-JP" altLang="en-US" sz="1200" b="0" i="0" u="none" strike="noStrike">
              <a:solidFill>
                <a:schemeClr val="bg1"/>
              </a:solidFill>
              <a:effectLst/>
              <a:highlight>
                <a:srgbClr val="C0C0C0"/>
              </a:highlight>
              <a:latin typeface="MS PGothic" panose="020B0600070205080204" pitchFamily="34" charset="-128"/>
              <a:ea typeface="MS PGothic" panose="020B0600070205080204" pitchFamily="34" charset="-128"/>
            </a:endParaRPr>
          </a:p>
        </p:txBody>
      </p:sp>
      <p:sp>
        <p:nvSpPr>
          <p:cNvPr id="675" name="Google Shape;675;p29"/>
          <p:cNvSpPr txBox="1">
            <a:spLocks noGrp="1"/>
          </p:cNvSpPr>
          <p:nvPr>
            <p:ph type="title" idx="2"/>
          </p:nvPr>
        </p:nvSpPr>
        <p:spPr>
          <a:xfrm>
            <a:off x="743858" y="1335432"/>
            <a:ext cx="1098000" cy="389700"/>
          </a:xfrm>
          <a:prstGeom prst="rect">
            <a:avLst/>
          </a:prstGeom>
        </p:spPr>
        <p:txBody>
          <a:bodyPr spcFirstLastPara="1" wrap="square" lIns="91425" tIns="91425" rIns="91425" bIns="91425" anchor="ctr" anchorCtr="0">
            <a:noAutofit/>
          </a:bodyPr>
          <a:lstStyle/>
          <a:p>
            <a:r>
              <a:rPr lang="en-US" dirty="0">
                <a:solidFill>
                  <a:schemeClr val="bg1"/>
                </a:solidFill>
                <a:highlight>
                  <a:srgbClr val="C0C0C0"/>
                </a:highlight>
                <a:latin typeface="MS PGothic" panose="020B0600070205080204" pitchFamily="34" charset="-128"/>
                <a:ea typeface="MS PGothic" panose="020B0600070205080204" pitchFamily="34" charset="-128"/>
              </a:rPr>
              <a:t>10</a:t>
            </a:r>
            <a:endParaRPr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677" name="Google Shape;677;p29"/>
          <p:cNvSpPr txBox="1">
            <a:spLocks noGrp="1"/>
          </p:cNvSpPr>
          <p:nvPr>
            <p:ph type="subTitle" idx="4"/>
          </p:nvPr>
        </p:nvSpPr>
        <p:spPr>
          <a:xfrm>
            <a:off x="2024885" y="1865830"/>
            <a:ext cx="1731183" cy="550226"/>
          </a:xfrm>
          <a:prstGeom prst="rect">
            <a:avLst/>
          </a:prstGeom>
        </p:spPr>
        <p:txBody>
          <a:bodyPr spcFirstLastPara="1" wrap="square" lIns="91425" tIns="91425" rIns="91425" bIns="91425" anchor="b" anchorCtr="0">
            <a:noAutofit/>
          </a:bodyPr>
          <a:lstStyle/>
          <a:p>
            <a:pPr marL="136525" indent="3175" algn="l" fontAlgn="ctr"/>
            <a:r>
              <a:rPr lang="ja-JP" altLang="en-US" sz="1200">
                <a:solidFill>
                  <a:schemeClr val="bg1"/>
                </a:solidFill>
                <a:highlight>
                  <a:srgbClr val="C0C0C0"/>
                </a:highlight>
                <a:latin typeface="MS PGothic" panose="020B0600070205080204" pitchFamily="34" charset="-128"/>
                <a:ea typeface="MS PGothic" panose="020B0600070205080204" pitchFamily="34" charset="-128"/>
              </a:rPr>
              <a:t>第</a:t>
            </a:r>
            <a:r>
              <a:rPr lang="en-US" altLang="ja-JP" sz="1200" dirty="0">
                <a:solidFill>
                  <a:schemeClr val="bg1"/>
                </a:solidFill>
                <a:highlight>
                  <a:srgbClr val="C0C0C0"/>
                </a:highlight>
                <a:latin typeface="MS PGothic" panose="020B0600070205080204" pitchFamily="34" charset="-128"/>
                <a:ea typeface="MS PGothic" panose="020B0600070205080204" pitchFamily="34" charset="-128"/>
              </a:rPr>
              <a:t>8</a:t>
            </a:r>
            <a:r>
              <a:rPr lang="ja-JP" altLang="en-US" sz="1200">
                <a:solidFill>
                  <a:schemeClr val="bg1"/>
                </a:solidFill>
                <a:highlight>
                  <a:srgbClr val="C0C0C0"/>
                </a:highlight>
                <a:latin typeface="MS PGothic" panose="020B0600070205080204" pitchFamily="34" charset="-128"/>
                <a:ea typeface="MS PGothic" panose="020B0600070205080204" pitchFamily="34" charset="-128"/>
              </a:rPr>
              <a:t>章 ソフトウェア設計 </a:t>
            </a:r>
            <a:r>
              <a:rPr lang="en-US" altLang="ja-JP" sz="1200" dirty="0">
                <a:solidFill>
                  <a:schemeClr val="bg1"/>
                </a:solidFill>
                <a:highlight>
                  <a:srgbClr val="C0C0C0"/>
                </a:highlight>
                <a:latin typeface="MS PGothic" panose="020B0600070205080204" pitchFamily="34" charset="-128"/>
                <a:ea typeface="MS PGothic" panose="020B0600070205080204" pitchFamily="34" charset="-128"/>
              </a:rPr>
              <a:t>- </a:t>
            </a:r>
            <a:r>
              <a:rPr lang="ja-JP" altLang="en-US" sz="1200">
                <a:solidFill>
                  <a:schemeClr val="bg1"/>
                </a:solidFill>
                <a:highlight>
                  <a:srgbClr val="C0C0C0"/>
                </a:highlight>
                <a:latin typeface="MS PGothic" panose="020B0600070205080204" pitchFamily="34" charset="-128"/>
                <a:ea typeface="MS PGothic" panose="020B0600070205080204" pitchFamily="34" charset="-128"/>
              </a:rPr>
              <a:t>構成要素の設計</a:t>
            </a:r>
          </a:p>
        </p:txBody>
      </p:sp>
      <p:sp>
        <p:nvSpPr>
          <p:cNvPr id="678" name="Google Shape;678;p29"/>
          <p:cNvSpPr txBox="1">
            <a:spLocks noGrp="1"/>
          </p:cNvSpPr>
          <p:nvPr>
            <p:ph type="title" idx="5"/>
          </p:nvPr>
        </p:nvSpPr>
        <p:spPr>
          <a:xfrm>
            <a:off x="2193069"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highlight>
                  <a:srgbClr val="C0C0C0"/>
                </a:highlight>
                <a:latin typeface="MS PGothic" panose="020B0600070205080204" pitchFamily="34" charset="-128"/>
                <a:ea typeface="MS PGothic" panose="020B0600070205080204" pitchFamily="34" charset="-128"/>
              </a:rPr>
              <a:t>11</a:t>
            </a:r>
            <a:endParaRPr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680" name="Google Shape;680;p29"/>
          <p:cNvSpPr txBox="1">
            <a:spLocks noGrp="1"/>
          </p:cNvSpPr>
          <p:nvPr>
            <p:ph type="subTitle" idx="7"/>
          </p:nvPr>
        </p:nvSpPr>
        <p:spPr>
          <a:xfrm>
            <a:off x="3774303" y="1865830"/>
            <a:ext cx="1183864" cy="389701"/>
          </a:xfrm>
          <a:prstGeom prst="rect">
            <a:avLst/>
          </a:prstGeom>
        </p:spPr>
        <p:txBody>
          <a:bodyPr spcFirstLastPara="1" wrap="square" lIns="91425" tIns="91425" rIns="91425" bIns="91425" anchor="b" anchorCtr="0">
            <a:noAutofit/>
          </a:bodyPr>
          <a:lstStyle/>
          <a:p>
            <a:pPr marL="136525" indent="3175" algn="l" fontAlgn="ct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演習</a:t>
            </a:r>
            <a:endParaRPr lang="ja-JP" altLang="en-US" sz="1200" b="0" i="0" u="none" strike="noStrike">
              <a:solidFill>
                <a:schemeClr val="bg1"/>
              </a:solidFill>
              <a:effectLst/>
              <a:highlight>
                <a:srgbClr val="C0C0C0"/>
              </a:highlight>
              <a:latin typeface="MS PGothic" panose="020B0600070205080204" pitchFamily="34" charset="-128"/>
              <a:ea typeface="MS PGothic" panose="020B0600070205080204" pitchFamily="34" charset="-128"/>
            </a:endParaRPr>
          </a:p>
        </p:txBody>
      </p:sp>
      <p:sp>
        <p:nvSpPr>
          <p:cNvPr id="681" name="Google Shape;681;p29"/>
          <p:cNvSpPr txBox="1">
            <a:spLocks noGrp="1"/>
          </p:cNvSpPr>
          <p:nvPr>
            <p:ph type="title" idx="8"/>
          </p:nvPr>
        </p:nvSpPr>
        <p:spPr>
          <a:xfrm>
            <a:off x="3642280"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highlight>
                  <a:srgbClr val="C0C0C0"/>
                </a:highlight>
                <a:latin typeface="MS PGothic" panose="020B0600070205080204" pitchFamily="34" charset="-128"/>
                <a:ea typeface="MS PGothic" panose="020B0600070205080204" pitchFamily="34" charset="-128"/>
              </a:rPr>
              <a:t>12</a:t>
            </a:r>
            <a:endParaRPr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684" name="Google Shape;684;p29"/>
          <p:cNvSpPr txBox="1">
            <a:spLocks noGrp="1"/>
          </p:cNvSpPr>
          <p:nvPr>
            <p:ph type="title" idx="14"/>
          </p:nvPr>
        </p:nvSpPr>
        <p:spPr>
          <a:xfrm>
            <a:off x="5091491"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highlight>
                  <a:srgbClr val="C0C0C0"/>
                </a:highlight>
                <a:latin typeface="MS PGothic" panose="020B0600070205080204" pitchFamily="34" charset="-128"/>
                <a:ea typeface="MS PGothic" panose="020B0600070205080204" pitchFamily="34" charset="-128"/>
              </a:rPr>
              <a:t>13</a:t>
            </a:r>
            <a:endParaRPr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687" name="Google Shape;687;p29"/>
          <p:cNvSpPr txBox="1">
            <a:spLocks noGrp="1"/>
          </p:cNvSpPr>
          <p:nvPr>
            <p:ph type="title" idx="17"/>
          </p:nvPr>
        </p:nvSpPr>
        <p:spPr>
          <a:xfrm>
            <a:off x="6540703"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highlight>
                  <a:srgbClr val="C0C0C0"/>
                </a:highlight>
                <a:latin typeface="MS PGothic" panose="020B0600070205080204" pitchFamily="34" charset="-128"/>
                <a:ea typeface="MS PGothic" panose="020B0600070205080204" pitchFamily="34" charset="-128"/>
              </a:rPr>
              <a:t>14</a:t>
            </a:r>
            <a:endParaRPr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689" name="Google Shape;689;p29"/>
          <p:cNvSpPr txBox="1">
            <a:spLocks noGrp="1"/>
          </p:cNvSpPr>
          <p:nvPr>
            <p:ph type="subTitle" idx="19"/>
          </p:nvPr>
        </p:nvSpPr>
        <p:spPr>
          <a:xfrm>
            <a:off x="6611730" y="1865830"/>
            <a:ext cx="2138731" cy="940710"/>
          </a:xfrm>
          <a:prstGeom prst="rect">
            <a:avLst/>
          </a:prstGeom>
        </p:spPr>
        <p:txBody>
          <a:bodyPr spcFirstLastPara="1" wrap="square" lIns="91425" tIns="91425" rIns="91425" bIns="91425" anchor="t" anchorCtr="0">
            <a:noAutofit/>
          </a:bodyPr>
          <a:lstStyle/>
          <a:p>
            <a:pPr marL="136525" indent="3175" algn="l" fontAlgn="ct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第</a:t>
            </a:r>
            <a:r>
              <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rPr>
              <a:t>10</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章 ソフトウェアシステムの検証と動作確認</a:t>
            </a:r>
            <a:endPar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endParaRPr>
          </a:p>
          <a:p>
            <a:pPr marL="136525" indent="3175" algn="l" fontAlgn="ct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第</a:t>
            </a:r>
            <a:r>
              <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rPr>
              <a:t>11</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章 開発管理と開発環境</a:t>
            </a:r>
            <a:endParaRPr lang="ja-JP" altLang="en-US" sz="1200" b="0" i="0" u="none" strike="noStrike">
              <a:solidFill>
                <a:schemeClr val="bg1"/>
              </a:solidFill>
              <a:effectLst/>
              <a:highlight>
                <a:srgbClr val="C0C0C0"/>
              </a:highlight>
              <a:latin typeface="MS PGothic" panose="020B0600070205080204" pitchFamily="34" charset="-128"/>
              <a:ea typeface="MS PGothic" panose="020B0600070205080204" pitchFamily="34" charset="-128"/>
            </a:endParaRPr>
          </a:p>
        </p:txBody>
      </p:sp>
      <p:sp>
        <p:nvSpPr>
          <p:cNvPr id="690" name="Google Shape;690;p29"/>
          <p:cNvSpPr txBox="1">
            <a:spLocks noGrp="1"/>
          </p:cNvSpPr>
          <p:nvPr>
            <p:ph type="title" idx="20"/>
          </p:nvPr>
        </p:nvSpPr>
        <p:spPr>
          <a:xfrm>
            <a:off x="720000" y="2753743"/>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3"/>
                </a:solidFill>
                <a:latin typeface="MS PGothic" panose="020B0600070205080204" pitchFamily="34" charset="-128"/>
                <a:ea typeface="MS PGothic" panose="020B0600070205080204" pitchFamily="34" charset="-128"/>
              </a:rPr>
              <a:t>15</a:t>
            </a:r>
            <a:endParaRPr dirty="0">
              <a:solidFill>
                <a:schemeClr val="accent3"/>
              </a:solidFill>
              <a:latin typeface="MS PGothic" panose="020B0600070205080204" pitchFamily="34" charset="-128"/>
              <a:ea typeface="MS PGothic" panose="020B0600070205080204" pitchFamily="34" charset="-128"/>
            </a:endParaRPr>
          </a:p>
        </p:txBody>
      </p:sp>
      <p:sp>
        <p:nvSpPr>
          <p:cNvPr id="7" name="Subtitle 6">
            <a:extLst>
              <a:ext uri="{FF2B5EF4-FFF2-40B4-BE49-F238E27FC236}">
                <a16:creationId xmlns:a16="http://schemas.microsoft.com/office/drawing/2014/main" id="{02BEBC47-03BE-A24A-5E97-438BB3F415B8}"/>
              </a:ext>
            </a:extLst>
          </p:cNvPr>
          <p:cNvSpPr>
            <a:spLocks noGrp="1"/>
          </p:cNvSpPr>
          <p:nvPr>
            <p:ph type="subTitle" idx="13"/>
          </p:nvPr>
        </p:nvSpPr>
        <p:spPr>
          <a:xfrm>
            <a:off x="4976402" y="1865830"/>
            <a:ext cx="1617092" cy="550226"/>
          </a:xfrm>
        </p:spPr>
        <p:txBody>
          <a:bodyPr/>
          <a:lstStyle/>
          <a:p>
            <a:pPr marL="136525" indent="3175" algn="l" fontAlgn="ct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第</a:t>
            </a:r>
            <a:r>
              <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rPr>
              <a:t>9</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章 プログラムの設計と実装</a:t>
            </a:r>
            <a:endParaRPr lang="ja-JP" altLang="en-US" sz="1200" b="0" i="0" u="none" strike="noStrike">
              <a:solidFill>
                <a:schemeClr val="bg1"/>
              </a:solidFill>
              <a:effectLst/>
              <a:highlight>
                <a:srgbClr val="C0C0C0"/>
              </a:highlight>
              <a:latin typeface="MS PGothic" panose="020B0600070205080204" pitchFamily="34" charset="-128"/>
              <a:ea typeface="MS PGothic" panose="020B0600070205080204" pitchFamily="34" charset="-128"/>
            </a:endParaRPr>
          </a:p>
        </p:txBody>
      </p:sp>
      <p:sp>
        <p:nvSpPr>
          <p:cNvPr id="15" name="Google Shape;690;p29">
            <a:extLst>
              <a:ext uri="{FF2B5EF4-FFF2-40B4-BE49-F238E27FC236}">
                <a16:creationId xmlns:a16="http://schemas.microsoft.com/office/drawing/2014/main" id="{6A552CD9-EAF0-4260-8ADB-F975DE332EEE}"/>
              </a:ext>
            </a:extLst>
          </p:cNvPr>
          <p:cNvSpPr txBox="1">
            <a:spLocks/>
          </p:cNvSpPr>
          <p:nvPr/>
        </p:nvSpPr>
        <p:spPr>
          <a:xfrm>
            <a:off x="2177164"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solidFill>
                <a:highlight>
                  <a:srgbClr val="C0C0C0"/>
                </a:highlight>
                <a:latin typeface="MS PGothic" panose="020B0600070205080204" pitchFamily="34" charset="-128"/>
                <a:ea typeface="MS PGothic" panose="020B0600070205080204" pitchFamily="34" charset="-128"/>
              </a:rPr>
              <a:t>16</a:t>
            </a:r>
          </a:p>
        </p:txBody>
      </p:sp>
      <p:sp>
        <p:nvSpPr>
          <p:cNvPr id="17" name="Google Shape;690;p29">
            <a:extLst>
              <a:ext uri="{FF2B5EF4-FFF2-40B4-BE49-F238E27FC236}">
                <a16:creationId xmlns:a16="http://schemas.microsoft.com/office/drawing/2014/main" id="{8CC333DC-FE10-22E1-BD25-468CBB8EFE8B}"/>
              </a:ext>
            </a:extLst>
          </p:cNvPr>
          <p:cNvSpPr txBox="1">
            <a:spLocks/>
          </p:cNvSpPr>
          <p:nvPr/>
        </p:nvSpPr>
        <p:spPr>
          <a:xfrm>
            <a:off x="3634328"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solidFill>
                <a:highlight>
                  <a:srgbClr val="C0C0C0"/>
                </a:highlight>
                <a:latin typeface="MS PGothic" panose="020B0600070205080204" pitchFamily="34" charset="-128"/>
                <a:ea typeface="MS PGothic" panose="020B0600070205080204" pitchFamily="34" charset="-128"/>
              </a:rPr>
              <a:t>17</a:t>
            </a:r>
          </a:p>
        </p:txBody>
      </p:sp>
      <p:sp>
        <p:nvSpPr>
          <p:cNvPr id="2" name="Google Shape;675;p29">
            <a:extLst>
              <a:ext uri="{FF2B5EF4-FFF2-40B4-BE49-F238E27FC236}">
                <a16:creationId xmlns:a16="http://schemas.microsoft.com/office/drawing/2014/main" id="{D891D603-87EA-5634-BC49-A32DBC0539A0}"/>
              </a:ext>
            </a:extLst>
          </p:cNvPr>
          <p:cNvSpPr txBox="1">
            <a:spLocks/>
          </p:cNvSpPr>
          <p:nvPr/>
        </p:nvSpPr>
        <p:spPr>
          <a:xfrm>
            <a:off x="5091491"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solidFill>
                <a:highlight>
                  <a:srgbClr val="C0C0C0"/>
                </a:highlight>
                <a:latin typeface="MS PGothic" panose="020B0600070205080204" pitchFamily="34" charset="-128"/>
                <a:ea typeface="MS PGothic" panose="020B0600070205080204" pitchFamily="34" charset="-128"/>
              </a:rPr>
              <a:t>18</a:t>
            </a:r>
          </a:p>
        </p:txBody>
      </p:sp>
      <p:sp>
        <p:nvSpPr>
          <p:cNvPr id="3" name="Google Shape;689;p29">
            <a:extLst>
              <a:ext uri="{FF2B5EF4-FFF2-40B4-BE49-F238E27FC236}">
                <a16:creationId xmlns:a16="http://schemas.microsoft.com/office/drawing/2014/main" id="{8EB6CD7C-48F3-AC45-57B2-DA1F1615163F}"/>
              </a:ext>
            </a:extLst>
          </p:cNvPr>
          <p:cNvSpPr txBox="1">
            <a:spLocks/>
          </p:cNvSpPr>
          <p:nvPr/>
        </p:nvSpPr>
        <p:spPr>
          <a:xfrm>
            <a:off x="4851899" y="3274744"/>
            <a:ext cx="1323940" cy="38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ja-JP" altLang="en-US" sz="1200">
                <a:solidFill>
                  <a:schemeClr val="bg1"/>
                </a:solidFill>
                <a:highlight>
                  <a:srgbClr val="C0C0C0"/>
                </a:highlight>
                <a:latin typeface="MS PGothic" panose="020B0600070205080204" pitchFamily="34" charset="-128"/>
                <a:ea typeface="MS PGothic" panose="020B0600070205080204" pitchFamily="34" charset="-128"/>
              </a:rPr>
              <a:t>期末試験</a:t>
            </a:r>
          </a:p>
        </p:txBody>
      </p:sp>
      <p:sp>
        <p:nvSpPr>
          <p:cNvPr id="5" name="Google Shape;689;p29">
            <a:extLst>
              <a:ext uri="{FF2B5EF4-FFF2-40B4-BE49-F238E27FC236}">
                <a16:creationId xmlns:a16="http://schemas.microsoft.com/office/drawing/2014/main" id="{24DD1435-2843-CAC9-28E3-AB66E4801411}"/>
              </a:ext>
            </a:extLst>
          </p:cNvPr>
          <p:cNvSpPr txBox="1">
            <a:spLocks/>
          </p:cNvSpPr>
          <p:nvPr/>
        </p:nvSpPr>
        <p:spPr>
          <a:xfrm>
            <a:off x="555209" y="3274744"/>
            <a:ext cx="1427582" cy="5206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algn="l" fontAlgn="ctr"/>
            <a:r>
              <a:rPr lang="ja-JP" altLang="en-US" sz="1200">
                <a:solidFill>
                  <a:schemeClr val="accent3"/>
                </a:solidFill>
                <a:latin typeface="MS PGothic" panose="020B0600070205080204" pitchFamily="34" charset="-128"/>
                <a:ea typeface="MS PGothic" panose="020B0600070205080204" pitchFamily="34" charset="-128"/>
              </a:rPr>
              <a:t>ソースコードのバージョン管理</a:t>
            </a:r>
            <a:r>
              <a:rPr lang="en-US" altLang="ja-JP" sz="1200" dirty="0">
                <a:solidFill>
                  <a:schemeClr val="accent3"/>
                </a:solidFill>
                <a:latin typeface="MS PGothic" panose="020B0600070205080204" pitchFamily="34" charset="-128"/>
                <a:ea typeface="MS PGothic" panose="020B0600070205080204" pitchFamily="34" charset="-128"/>
              </a:rPr>
              <a:t> 1</a:t>
            </a:r>
            <a:endParaRPr lang="ja-JP" altLang="en-US" sz="1200">
              <a:solidFill>
                <a:schemeClr val="accent3"/>
              </a:solidFill>
              <a:latin typeface="MS PGothic" panose="020B0600070205080204" pitchFamily="34" charset="-128"/>
              <a:ea typeface="MS PGothic" panose="020B0600070205080204" pitchFamily="34" charset="-128"/>
            </a:endParaRPr>
          </a:p>
        </p:txBody>
      </p:sp>
      <p:sp>
        <p:nvSpPr>
          <p:cNvPr id="4" name="Google Shape;689;p29">
            <a:extLst>
              <a:ext uri="{FF2B5EF4-FFF2-40B4-BE49-F238E27FC236}">
                <a16:creationId xmlns:a16="http://schemas.microsoft.com/office/drawing/2014/main" id="{C0F8A4CE-41BB-11B8-32B0-25D5A99590AF}"/>
              </a:ext>
            </a:extLst>
          </p:cNvPr>
          <p:cNvSpPr txBox="1">
            <a:spLocks/>
          </p:cNvSpPr>
          <p:nvPr/>
        </p:nvSpPr>
        <p:spPr>
          <a:xfrm>
            <a:off x="1987439" y="3274744"/>
            <a:ext cx="1427582" cy="5206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algn="l" fontAlgn="ctr"/>
            <a:r>
              <a:rPr lang="ja-JP" altLang="en-US" sz="1200">
                <a:solidFill>
                  <a:schemeClr val="bg1"/>
                </a:solidFill>
                <a:highlight>
                  <a:srgbClr val="C0C0C0"/>
                </a:highlight>
                <a:latin typeface="MS PGothic" panose="020B0600070205080204" pitchFamily="34" charset="-128"/>
                <a:ea typeface="MS PGothic" panose="020B0600070205080204" pitchFamily="34" charset="-128"/>
              </a:rPr>
              <a:t>ソースコードのバージョン管理</a:t>
            </a:r>
            <a:r>
              <a:rPr lang="en-US" altLang="ja-JP" sz="1200" dirty="0">
                <a:solidFill>
                  <a:schemeClr val="bg1"/>
                </a:solidFill>
                <a:highlight>
                  <a:srgbClr val="C0C0C0"/>
                </a:highlight>
                <a:latin typeface="MS PGothic" panose="020B0600070205080204" pitchFamily="34" charset="-128"/>
                <a:ea typeface="MS PGothic" panose="020B0600070205080204" pitchFamily="34" charset="-128"/>
              </a:rPr>
              <a:t> 2</a:t>
            </a:r>
            <a:endParaRPr lang="ja-JP" altLang="en-US" sz="120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8" name="Google Shape;689;p29">
            <a:extLst>
              <a:ext uri="{FF2B5EF4-FFF2-40B4-BE49-F238E27FC236}">
                <a16:creationId xmlns:a16="http://schemas.microsoft.com/office/drawing/2014/main" id="{6FA91A88-BDB5-D014-B263-AF602018768F}"/>
              </a:ext>
            </a:extLst>
          </p:cNvPr>
          <p:cNvSpPr txBox="1">
            <a:spLocks/>
          </p:cNvSpPr>
          <p:nvPr/>
        </p:nvSpPr>
        <p:spPr>
          <a:xfrm>
            <a:off x="3419669" y="3274744"/>
            <a:ext cx="1427582" cy="5206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algn="l" fontAlgn="ctr"/>
            <a:r>
              <a:rPr lang="ja-JP" altLang="en-US" sz="1200">
                <a:solidFill>
                  <a:schemeClr val="bg1"/>
                </a:solidFill>
                <a:highlight>
                  <a:srgbClr val="C0C0C0"/>
                </a:highlight>
                <a:latin typeface="MS PGothic" panose="020B0600070205080204" pitchFamily="34" charset="-128"/>
                <a:ea typeface="MS PGothic" panose="020B0600070205080204" pitchFamily="34" charset="-128"/>
              </a:rPr>
              <a:t>ソースコードのバージョン管理</a:t>
            </a:r>
            <a:r>
              <a:rPr lang="en-US" altLang="ja-JP" sz="1200" dirty="0">
                <a:solidFill>
                  <a:schemeClr val="bg1"/>
                </a:solidFill>
                <a:highlight>
                  <a:srgbClr val="C0C0C0"/>
                </a:highlight>
                <a:latin typeface="MS PGothic" panose="020B0600070205080204" pitchFamily="34" charset="-128"/>
                <a:ea typeface="MS PGothic" panose="020B0600070205080204" pitchFamily="34" charset="-128"/>
              </a:rPr>
              <a:t> 3</a:t>
            </a:r>
            <a:endParaRPr lang="ja-JP" altLang="en-US" sz="120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9" name="Title 8">
            <a:extLst>
              <a:ext uri="{FF2B5EF4-FFF2-40B4-BE49-F238E27FC236}">
                <a16:creationId xmlns:a16="http://schemas.microsoft.com/office/drawing/2014/main" id="{FA4E6F32-6896-CF31-203C-CF31BEEF4A64}"/>
              </a:ext>
            </a:extLst>
          </p:cNvPr>
          <p:cNvSpPr>
            <a:spLocks noGrp="1"/>
          </p:cNvSpPr>
          <p:nvPr>
            <p:ph type="title"/>
          </p:nvPr>
        </p:nvSpPr>
        <p:spPr/>
        <p:txBody>
          <a:bodyPr/>
          <a:lstStyle/>
          <a:p>
            <a:r>
              <a:rPr lang="en-US" dirty="0" err="1">
                <a:latin typeface="MS PGothic" panose="020B0600070205080204" pitchFamily="34" charset="-128"/>
                <a:ea typeface="MS PGothic" panose="020B0600070205080204" pitchFamily="34" charset="-128"/>
              </a:rPr>
              <a:t>今日の授業</a:t>
            </a:r>
            <a:endParaRPr lang="en-US" dirty="0"/>
          </a:p>
        </p:txBody>
      </p:sp>
    </p:spTree>
    <p:extLst>
      <p:ext uri="{BB962C8B-B14F-4D97-AF65-F5344CB8AC3E}">
        <p14:creationId xmlns:p14="http://schemas.microsoft.com/office/powerpoint/2010/main" val="1492828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302" name="Google Shape;1302;p52"/>
          <p:cNvSpPr txBox="1">
            <a:spLocks noGrp="1"/>
          </p:cNvSpPr>
          <p:nvPr>
            <p:ph type="title"/>
          </p:nvPr>
        </p:nvSpPr>
        <p:spPr>
          <a:prstGeom prst="rect">
            <a:avLst/>
          </a:prstGeom>
        </p:spPr>
        <p:txBody>
          <a:bodyPr spcFirstLastPara="1" wrap="square" lIns="91425" tIns="91425" rIns="91425" bIns="91425" anchor="t" anchorCtr="0">
            <a:noAutofit/>
          </a:bodyPr>
          <a:lstStyle/>
          <a:p>
            <a:r>
              <a:rPr lang="en-US" sz="2800" b="1" i="0" dirty="0">
                <a:solidFill>
                  <a:schemeClr val="tx1"/>
                </a:solidFill>
                <a:effectLst/>
                <a:latin typeface="MS PGothic" panose="020B0600070205080204" pitchFamily="34" charset="-128"/>
                <a:ea typeface="MS PGothic" panose="020B0600070205080204" pitchFamily="34" charset="-128"/>
              </a:rPr>
              <a:t>1. </a:t>
            </a:r>
            <a:r>
              <a:rPr lang="en-US" sz="2800" b="1" i="0" dirty="0" err="1">
                <a:solidFill>
                  <a:schemeClr val="tx1"/>
                </a:solidFill>
                <a:effectLst/>
                <a:latin typeface="MS PGothic" panose="020B0600070205080204" pitchFamily="34" charset="-128"/>
                <a:ea typeface="MS PGothic" panose="020B0600070205080204" pitchFamily="34" charset="-128"/>
              </a:rPr>
              <a:t>今日の授業について</a:t>
            </a:r>
            <a:br>
              <a:rPr lang="en-US" sz="2800" b="1" i="0" dirty="0">
                <a:solidFill>
                  <a:schemeClr val="bg1"/>
                </a:solidFill>
                <a:effectLst/>
                <a:latin typeface="MS PGothic" panose="020B0600070205080204" pitchFamily="34" charset="-128"/>
                <a:ea typeface="MS PGothic" panose="020B0600070205080204" pitchFamily="34" charset="-128"/>
              </a:rPr>
            </a:br>
            <a:br>
              <a:rPr lang="en-JP" dirty="0">
                <a:solidFill>
                  <a:schemeClr val="tx1"/>
                </a:solidFill>
                <a:latin typeface="MS PGothic" panose="020B0600070205080204" pitchFamily="34" charset="-128"/>
                <a:ea typeface="MS PGothic" panose="020B0600070205080204" pitchFamily="34" charset="-128"/>
              </a:rPr>
            </a:br>
            <a:endParaRPr dirty="0">
              <a:latin typeface="MS PGothic" panose="020B0600070205080204" pitchFamily="34" charset="-128"/>
              <a:ea typeface="MS PGothic" panose="020B0600070205080204" pitchFamily="34" charset="-128"/>
            </a:endParaRPr>
          </a:p>
        </p:txBody>
      </p:sp>
      <p:sp>
        <p:nvSpPr>
          <p:cNvPr id="4" name="TextBox 3">
            <a:extLst>
              <a:ext uri="{FF2B5EF4-FFF2-40B4-BE49-F238E27FC236}">
                <a16:creationId xmlns:a16="http://schemas.microsoft.com/office/drawing/2014/main" id="{B0944FB4-0903-F75F-6471-0C9251B5DBB4}"/>
              </a:ext>
            </a:extLst>
          </p:cNvPr>
          <p:cNvSpPr txBox="1"/>
          <p:nvPr/>
        </p:nvSpPr>
        <p:spPr>
          <a:xfrm>
            <a:off x="909020" y="1319763"/>
            <a:ext cx="7245275" cy="307777"/>
          </a:xfrm>
          <a:prstGeom prst="rect">
            <a:avLst/>
          </a:prstGeom>
          <a:noFill/>
        </p:spPr>
        <p:txBody>
          <a:bodyPr wrap="square">
            <a:spAutoFit/>
          </a:bodyPr>
          <a:lstStyle/>
          <a:p>
            <a:r>
              <a:rPr lang="en-US" dirty="0" err="1">
                <a:solidFill>
                  <a:schemeClr val="tx1"/>
                </a:solidFill>
                <a:latin typeface="MS PGothic" panose="020B0600070205080204" pitchFamily="34" charset="-128"/>
                <a:ea typeface="MS PGothic" panose="020B0600070205080204" pitchFamily="34" charset="-128"/>
                <a:hlinkClick r:id="rId3"/>
              </a:rPr>
              <a:t>サルでもわかるGit入門</a:t>
            </a:r>
            <a:r>
              <a:rPr lang="en-US" dirty="0">
                <a:solidFill>
                  <a:schemeClr val="tx1"/>
                </a:solidFill>
                <a:latin typeface="MS PGothic" panose="020B0600070205080204" pitchFamily="34" charset="-128"/>
                <a:ea typeface="MS PGothic" panose="020B0600070205080204" pitchFamily="34" charset="-128"/>
                <a:hlinkClick r:id="rId3"/>
              </a:rPr>
              <a:t> </a:t>
            </a:r>
            <a:r>
              <a:rPr lang="en-US" dirty="0" err="1">
                <a:solidFill>
                  <a:schemeClr val="tx1"/>
                </a:solidFill>
                <a:latin typeface="MS PGothic" panose="020B0600070205080204" pitchFamily="34" charset="-128"/>
                <a:ea typeface="MS PGothic" panose="020B0600070205080204" pitchFamily="34" charset="-128"/>
                <a:hlinkClick r:id="rId3"/>
              </a:rPr>
              <a:t>入門編</a:t>
            </a:r>
            <a:r>
              <a:rPr lang="en-US" dirty="0">
                <a:solidFill>
                  <a:schemeClr val="tx1"/>
                </a:solidFill>
                <a:latin typeface="MS PGothic" panose="020B0600070205080204" pitchFamily="34" charset="-128"/>
                <a:ea typeface="MS PGothic" panose="020B0600070205080204" pitchFamily="34" charset="-128"/>
                <a:hlinkClick r:id="rId3"/>
              </a:rPr>
              <a:t> </a:t>
            </a:r>
            <a:r>
              <a:rPr lang="en-US" dirty="0" err="1">
                <a:solidFill>
                  <a:schemeClr val="tx1"/>
                </a:solidFill>
                <a:latin typeface="MS PGothic" panose="020B0600070205080204" pitchFamily="34" charset="-128"/>
                <a:ea typeface="MS PGothic" panose="020B0600070205080204" pitchFamily="34" charset="-128"/>
              </a:rPr>
              <a:t>でバージョン管理を学びます</a:t>
            </a:r>
            <a:r>
              <a:rPr lang="en-US" dirty="0">
                <a:solidFill>
                  <a:schemeClr val="tx1"/>
                </a:solidFill>
                <a:latin typeface="MS PGothic" panose="020B0600070205080204" pitchFamily="34" charset="-128"/>
                <a:ea typeface="MS PGothic" panose="020B0600070205080204" pitchFamily="34" charset="-128"/>
              </a:rPr>
              <a:t>。</a:t>
            </a:r>
          </a:p>
        </p:txBody>
      </p:sp>
    </p:spTree>
    <p:extLst>
      <p:ext uri="{BB962C8B-B14F-4D97-AF65-F5344CB8AC3E}">
        <p14:creationId xmlns:p14="http://schemas.microsoft.com/office/powerpoint/2010/main" val="4194758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302" name="Google Shape;1302;p52"/>
          <p:cNvSpPr txBox="1">
            <a:spLocks noGrp="1"/>
          </p:cNvSpPr>
          <p:nvPr>
            <p:ph type="title"/>
          </p:nvPr>
        </p:nvSpPr>
        <p:spPr>
          <a:prstGeom prst="rect">
            <a:avLst/>
          </a:prstGeom>
        </p:spPr>
        <p:txBody>
          <a:bodyPr spcFirstLastPara="1" wrap="square" lIns="91425" tIns="91425" rIns="91425" bIns="91425" anchor="t" anchorCtr="0">
            <a:noAutofit/>
          </a:bodyPr>
          <a:lstStyle/>
          <a:p>
            <a:r>
              <a:rPr lang="en-US" altLang="ja-JP" sz="2800" dirty="0">
                <a:solidFill>
                  <a:schemeClr val="tx1"/>
                </a:solidFill>
                <a:latin typeface="MS PGothic" panose="020B0600070205080204" pitchFamily="34" charset="-128"/>
                <a:ea typeface="MS PGothic" panose="020B0600070205080204" pitchFamily="34" charset="-128"/>
                <a:sym typeface="Oswald"/>
              </a:rPr>
              <a:t>2. </a:t>
            </a:r>
            <a:r>
              <a:rPr lang="ja-JP" altLang="en-US" sz="2800">
                <a:solidFill>
                  <a:schemeClr val="tx1"/>
                </a:solidFill>
                <a:latin typeface="MS PGothic" panose="020B0600070205080204" pitchFamily="34" charset="-128"/>
                <a:ea typeface="MS PGothic" panose="020B0600070205080204" pitchFamily="34" charset="-128"/>
                <a:sym typeface="Oswald"/>
              </a:rPr>
              <a:t>今日の学習目標</a:t>
            </a:r>
            <a:endParaRPr dirty="0">
              <a:latin typeface="MS PGothic" panose="020B0600070205080204" pitchFamily="34" charset="-128"/>
              <a:ea typeface="MS PGothic" panose="020B0600070205080204" pitchFamily="34" charset="-128"/>
            </a:endParaRPr>
          </a:p>
        </p:txBody>
      </p:sp>
      <p:sp>
        <p:nvSpPr>
          <p:cNvPr id="2" name="Google Shape;963;p42">
            <a:extLst>
              <a:ext uri="{FF2B5EF4-FFF2-40B4-BE49-F238E27FC236}">
                <a16:creationId xmlns:a16="http://schemas.microsoft.com/office/drawing/2014/main" id="{4921024E-621B-D5EF-5C43-4161BA6B2F16}"/>
              </a:ext>
            </a:extLst>
          </p:cNvPr>
          <p:cNvSpPr txBox="1">
            <a:spLocks/>
          </p:cNvSpPr>
          <p:nvPr/>
        </p:nvSpPr>
        <p:spPr>
          <a:xfrm>
            <a:off x="720001" y="1112700"/>
            <a:ext cx="7704000" cy="334925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938">
              <a:spcBef>
                <a:spcPts val="600"/>
              </a:spcBef>
              <a:spcAft>
                <a:spcPts val="1200"/>
              </a:spcAft>
            </a:pPr>
            <a:r>
              <a:rPr lang="ja-JP" altLang="en-US" sz="1800">
                <a:solidFill>
                  <a:schemeClr val="tx1"/>
                </a:solidFill>
                <a:latin typeface="MS PGothic" panose="020B0600070205080204" pitchFamily="34" charset="-128"/>
                <a:ea typeface="MS PGothic" panose="020B0600070205080204" pitchFamily="34" charset="-128"/>
              </a:rPr>
              <a:t>今日の授業の後で、以下のことができるようになってください。</a:t>
            </a:r>
            <a:endParaRPr lang="en-US" sz="1800" dirty="0">
              <a:latin typeface="MS PGothic" panose="020B0600070205080204" pitchFamily="34" charset="-128"/>
              <a:ea typeface="MS PGothic" panose="020B0600070205080204" pitchFamily="34" charset="-128"/>
            </a:endParaRPr>
          </a:p>
          <a:p>
            <a:pPr>
              <a:spcBef>
                <a:spcPts val="600"/>
              </a:spcBef>
              <a:spcAft>
                <a:spcPts val="600"/>
              </a:spcAft>
              <a:buClr>
                <a:schemeClr val="tx1"/>
              </a:buClr>
            </a:pPr>
            <a:r>
              <a:rPr lang="en-JP" altLang="ja-JP" sz="1600" dirty="0">
                <a:solidFill>
                  <a:schemeClr val="tx1"/>
                </a:solidFill>
                <a:latin typeface="MS PGothic" panose="020B0600070205080204" pitchFamily="34" charset="-128"/>
                <a:ea typeface="MS PGothic" panose="020B0600070205080204" pitchFamily="34" charset="-128"/>
              </a:rPr>
              <a:t>Git</a:t>
            </a:r>
            <a:r>
              <a:rPr lang="ja-JP" altLang="en-US" sz="1600">
                <a:solidFill>
                  <a:schemeClr val="tx1"/>
                </a:solidFill>
                <a:latin typeface="MS PGothic" panose="020B0600070205080204" pitchFamily="34" charset="-128"/>
                <a:ea typeface="MS PGothic" panose="020B0600070205080204" pitchFamily="34" charset="-128"/>
              </a:rPr>
              <a:t>を使ったバージョン管理のメリットと基本的な方法を理解して説明できる。</a:t>
            </a:r>
            <a:endParaRPr lang="en-US" altLang="ja-JP" sz="1600" dirty="0">
              <a:solidFill>
                <a:schemeClr val="tx1"/>
              </a:solidFill>
              <a:latin typeface="MS PGothic" panose="020B0600070205080204" pitchFamily="34" charset="-128"/>
              <a:ea typeface="MS PGothic" panose="020B0600070205080204" pitchFamily="34" charset="-128"/>
            </a:endParaRPr>
          </a:p>
          <a:p>
            <a:pPr>
              <a:spcBef>
                <a:spcPts val="600"/>
              </a:spcBef>
              <a:spcAft>
                <a:spcPts val="600"/>
              </a:spcAft>
              <a:buClr>
                <a:schemeClr val="tx1"/>
              </a:buClr>
            </a:pPr>
            <a:r>
              <a:rPr lang="en-US" altLang="ja-JP" sz="1600" dirty="0">
                <a:solidFill>
                  <a:schemeClr val="tx1"/>
                </a:solidFill>
                <a:latin typeface="MS PGothic" panose="020B0600070205080204" pitchFamily="34" charset="-128"/>
                <a:ea typeface="MS PGothic" panose="020B0600070205080204" pitchFamily="34" charset="-128"/>
              </a:rPr>
              <a:t>Git</a:t>
            </a:r>
            <a:r>
              <a:rPr lang="ja-JP" altLang="en-US" sz="1600">
                <a:solidFill>
                  <a:schemeClr val="tx1"/>
                </a:solidFill>
                <a:latin typeface="MS PGothic" panose="020B0600070205080204" pitchFamily="34" charset="-128"/>
                <a:ea typeface="MS PGothic" panose="020B0600070205080204" pitchFamily="34" charset="-128"/>
              </a:rPr>
              <a:t>ツールを自分の</a:t>
            </a:r>
            <a:r>
              <a:rPr lang="en-US" altLang="ja-JP" sz="1600" dirty="0">
                <a:solidFill>
                  <a:schemeClr val="tx1"/>
                </a:solidFill>
                <a:latin typeface="MS PGothic" panose="020B0600070205080204" pitchFamily="34" charset="-128"/>
                <a:ea typeface="MS PGothic" panose="020B0600070205080204" pitchFamily="34" charset="-128"/>
              </a:rPr>
              <a:t>PC</a:t>
            </a:r>
            <a:r>
              <a:rPr lang="ja-JP" altLang="en-US" sz="1600">
                <a:solidFill>
                  <a:schemeClr val="tx1"/>
                </a:solidFill>
                <a:latin typeface="MS PGothic" panose="020B0600070205080204" pitchFamily="34" charset="-128"/>
                <a:ea typeface="MS PGothic" panose="020B0600070205080204" pitchFamily="34" charset="-128"/>
              </a:rPr>
              <a:t>にインストールする。</a:t>
            </a:r>
            <a:endParaRPr lang="en-US" altLang="ja-JP" dirty="0">
              <a:solidFill>
                <a:schemeClr val="tx1"/>
              </a:solidFill>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994032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302" name="Google Shape;1302;p52"/>
          <p:cNvSpPr txBox="1">
            <a:spLocks noGrp="1"/>
          </p:cNvSpPr>
          <p:nvPr>
            <p:ph type="title"/>
          </p:nvPr>
        </p:nvSpPr>
        <p:spPr>
          <a:xfrm>
            <a:off x="720000" y="324846"/>
            <a:ext cx="7704000" cy="572700"/>
          </a:xfrm>
          <a:prstGeom prst="rect">
            <a:avLst/>
          </a:prstGeom>
        </p:spPr>
        <p:txBody>
          <a:bodyPr spcFirstLastPara="1" wrap="square" lIns="91425" tIns="91425" rIns="91425" bIns="91425" anchor="t" anchorCtr="0">
            <a:noAutofit/>
          </a:bodyPr>
          <a:lstStyle/>
          <a:p>
            <a:pPr algn="l"/>
            <a:r>
              <a:rPr lang="en-US" altLang="ja-JP" sz="2800" b="0" u="none" strike="noStrike" dirty="0">
                <a:solidFill>
                  <a:schemeClr val="tx1"/>
                </a:solidFill>
                <a:effectLst/>
                <a:latin typeface="MS PGothic" panose="020B0600070205080204" pitchFamily="34" charset="-128"/>
                <a:ea typeface="MS PGothic" panose="020B0600070205080204" pitchFamily="34" charset="-128"/>
              </a:rPr>
              <a:t>Git</a:t>
            </a:r>
            <a:r>
              <a:rPr lang="ja-JP" altLang="en-US" sz="2800" b="0" u="none" strike="noStrike">
                <a:solidFill>
                  <a:schemeClr val="tx1"/>
                </a:solidFill>
                <a:effectLst/>
                <a:latin typeface="MS PGothic" panose="020B0600070205080204" pitchFamily="34" charset="-128"/>
                <a:ea typeface="MS PGothic" panose="020B0600070205080204" pitchFamily="34" charset="-128"/>
              </a:rPr>
              <a:t>基本</a:t>
            </a:r>
            <a:endParaRPr lang="ja-JP" altLang="en-US" b="1" i="0">
              <a:solidFill>
                <a:schemeClr val="tx1"/>
              </a:solidFill>
              <a:effectLst/>
              <a:latin typeface="MS PGothic" panose="020B0600070205080204" pitchFamily="34" charset="-128"/>
              <a:ea typeface="MS PGothic" panose="020B0600070205080204" pitchFamily="34" charset="-128"/>
            </a:endParaRPr>
          </a:p>
        </p:txBody>
      </p:sp>
      <p:sp>
        <p:nvSpPr>
          <p:cNvPr id="14" name="TextBox 13">
            <a:extLst>
              <a:ext uri="{FF2B5EF4-FFF2-40B4-BE49-F238E27FC236}">
                <a16:creationId xmlns:a16="http://schemas.microsoft.com/office/drawing/2014/main" id="{E8C7C3A5-2F8F-0A02-64FB-D4753FCC9129}"/>
              </a:ext>
            </a:extLst>
          </p:cNvPr>
          <p:cNvSpPr txBox="1"/>
          <p:nvPr/>
        </p:nvSpPr>
        <p:spPr>
          <a:xfrm>
            <a:off x="763896" y="983171"/>
            <a:ext cx="7704000" cy="489534"/>
          </a:xfrm>
          <a:prstGeom prst="rect">
            <a:avLst/>
          </a:prstGeom>
          <a:noFill/>
        </p:spPr>
        <p:txBody>
          <a:bodyPr wrap="square" tIns="90000" bIns="90000">
            <a:spAutoFit/>
          </a:bodyPr>
          <a:lstStyle/>
          <a:p>
            <a:pPr>
              <a:spcAft>
                <a:spcPts val="1200"/>
              </a:spcAft>
            </a:pPr>
            <a:r>
              <a:rPr lang="ja-JP" altLang="en-US" sz="2000">
                <a:solidFill>
                  <a:schemeClr val="tx1"/>
                </a:solidFill>
                <a:latin typeface="MS PGothic" panose="020B0600070205080204" pitchFamily="34" charset="-128"/>
                <a:ea typeface="MS PGothic" panose="020B0600070205080204" pitchFamily="34" charset="-128"/>
                <a:hlinkClick r:id="rId3"/>
              </a:rPr>
              <a:t>はじめに（</a:t>
            </a:r>
            <a:r>
              <a:rPr lang="en-US" altLang="ja-JP" sz="2000" dirty="0">
                <a:solidFill>
                  <a:schemeClr val="tx1"/>
                </a:solidFill>
                <a:latin typeface="MS PGothic" panose="020B0600070205080204" pitchFamily="34" charset="-128"/>
                <a:ea typeface="MS PGothic" panose="020B0600070205080204" pitchFamily="34" charset="-128"/>
                <a:hlinkClick r:id="rId3"/>
              </a:rPr>
              <a:t>Git</a:t>
            </a:r>
            <a:r>
              <a:rPr lang="ja-JP" altLang="en-US" sz="2000">
                <a:solidFill>
                  <a:schemeClr val="tx1"/>
                </a:solidFill>
                <a:latin typeface="MS PGothic" panose="020B0600070205080204" pitchFamily="34" charset="-128"/>
                <a:ea typeface="MS PGothic" panose="020B0600070205080204" pitchFamily="34" charset="-128"/>
                <a:hlinkClick r:id="rId3"/>
              </a:rPr>
              <a:t>を使ったバージョン管理）</a:t>
            </a:r>
            <a:endParaRPr lang="en-US" altLang="ja-JP" sz="2000" dirty="0">
              <a:solidFill>
                <a:schemeClr val="tx1"/>
              </a:solidFill>
              <a:latin typeface="MS PGothic" panose="020B0600070205080204" pitchFamily="34" charset="-128"/>
              <a:ea typeface="MS PGothic" panose="020B0600070205080204" pitchFamily="34" charset="-128"/>
            </a:endParaRPr>
          </a:p>
        </p:txBody>
      </p:sp>
      <p:sp>
        <p:nvSpPr>
          <p:cNvPr id="6" name="TextBox 5">
            <a:extLst>
              <a:ext uri="{FF2B5EF4-FFF2-40B4-BE49-F238E27FC236}">
                <a16:creationId xmlns:a16="http://schemas.microsoft.com/office/drawing/2014/main" id="{738C9C83-D4C4-C52C-1080-68B1E1F595C9}"/>
              </a:ext>
            </a:extLst>
          </p:cNvPr>
          <p:cNvSpPr txBox="1"/>
          <p:nvPr/>
        </p:nvSpPr>
        <p:spPr>
          <a:xfrm>
            <a:off x="887413" y="3495793"/>
            <a:ext cx="4052990" cy="523220"/>
          </a:xfrm>
          <a:prstGeom prst="rect">
            <a:avLst/>
          </a:prstGeom>
          <a:noFill/>
        </p:spPr>
        <p:txBody>
          <a:bodyPr wrap="square">
            <a:spAutoFit/>
          </a:bodyPr>
          <a:lstStyle/>
          <a:p>
            <a:pPr>
              <a:spcBef>
                <a:spcPts val="600"/>
              </a:spcBef>
              <a:spcAft>
                <a:spcPts val="600"/>
              </a:spcAft>
              <a:buClr>
                <a:schemeClr val="tx1"/>
              </a:buClr>
            </a:pPr>
            <a:r>
              <a:rPr lang="ja-JP" altLang="en-US">
                <a:solidFill>
                  <a:schemeClr val="tx1"/>
                </a:solidFill>
                <a:latin typeface="MS PGothic" panose="020B0600070205080204" pitchFamily="34" charset="-128"/>
                <a:ea typeface="MS PGothic" panose="020B0600070205080204" pitchFamily="34" charset="-128"/>
              </a:rPr>
              <a:t>ファイル名でバージョン管理を行ってもごちゃごちゃになる。</a:t>
            </a:r>
            <a:endParaRPr lang="en-US" altLang="ja-JP" dirty="0">
              <a:solidFill>
                <a:schemeClr val="tx1"/>
              </a:solidFill>
              <a:latin typeface="MS PGothic" panose="020B0600070205080204" pitchFamily="34" charset="-128"/>
              <a:ea typeface="MS PGothic" panose="020B0600070205080204" pitchFamily="34" charset="-128"/>
            </a:endParaRPr>
          </a:p>
        </p:txBody>
      </p:sp>
      <p:pic>
        <p:nvPicPr>
          <p:cNvPr id="3" name="Picture 2" descr="A monkey holding a green balloon&#10;&#10;Description automatically generated">
            <a:extLst>
              <a:ext uri="{FF2B5EF4-FFF2-40B4-BE49-F238E27FC236}">
                <a16:creationId xmlns:a16="http://schemas.microsoft.com/office/drawing/2014/main" id="{ECB757F0-7E5B-AAE7-BFBD-F12432719343}"/>
              </a:ext>
            </a:extLst>
          </p:cNvPr>
          <p:cNvPicPr>
            <a:picLocks noChangeAspect="1"/>
          </p:cNvPicPr>
          <p:nvPr/>
        </p:nvPicPr>
        <p:blipFill>
          <a:blip r:embed="rId4"/>
          <a:stretch>
            <a:fillRect/>
          </a:stretch>
        </p:blipFill>
        <p:spPr>
          <a:xfrm>
            <a:off x="887413" y="1639699"/>
            <a:ext cx="3517900" cy="1689100"/>
          </a:xfrm>
          <a:prstGeom prst="rect">
            <a:avLst/>
          </a:prstGeom>
        </p:spPr>
      </p:pic>
      <p:pic>
        <p:nvPicPr>
          <p:cNvPr id="5" name="Picture 4" descr="Several types of paper with text&#10;&#10;Description automatically generated with medium confidence">
            <a:extLst>
              <a:ext uri="{FF2B5EF4-FFF2-40B4-BE49-F238E27FC236}">
                <a16:creationId xmlns:a16="http://schemas.microsoft.com/office/drawing/2014/main" id="{3882D6AC-67DB-ACEE-565C-EE1883890382}"/>
              </a:ext>
            </a:extLst>
          </p:cNvPr>
          <p:cNvPicPr>
            <a:picLocks noChangeAspect="1"/>
          </p:cNvPicPr>
          <p:nvPr/>
        </p:nvPicPr>
        <p:blipFill>
          <a:blip r:embed="rId5"/>
          <a:stretch>
            <a:fillRect/>
          </a:stretch>
        </p:blipFill>
        <p:spPr>
          <a:xfrm>
            <a:off x="5254796" y="1639699"/>
            <a:ext cx="3213100" cy="1638300"/>
          </a:xfrm>
          <a:prstGeom prst="rect">
            <a:avLst/>
          </a:prstGeom>
        </p:spPr>
      </p:pic>
      <p:sp>
        <p:nvSpPr>
          <p:cNvPr id="8" name="TextBox 7">
            <a:extLst>
              <a:ext uri="{FF2B5EF4-FFF2-40B4-BE49-F238E27FC236}">
                <a16:creationId xmlns:a16="http://schemas.microsoft.com/office/drawing/2014/main" id="{3F860DF6-4B0E-46B0-7D81-2DE78F0B7E25}"/>
              </a:ext>
            </a:extLst>
          </p:cNvPr>
          <p:cNvSpPr txBox="1"/>
          <p:nvPr/>
        </p:nvSpPr>
        <p:spPr>
          <a:xfrm>
            <a:off x="5254796" y="3444993"/>
            <a:ext cx="3631020" cy="523220"/>
          </a:xfrm>
          <a:prstGeom prst="rect">
            <a:avLst/>
          </a:prstGeom>
          <a:noFill/>
        </p:spPr>
        <p:txBody>
          <a:bodyPr wrap="square">
            <a:spAutoFit/>
          </a:bodyPr>
          <a:lstStyle/>
          <a:p>
            <a:r>
              <a:rPr lang="en-US" dirty="0" err="1">
                <a:solidFill>
                  <a:schemeClr val="tx1"/>
                </a:solidFill>
                <a:latin typeface="MS PGothic" panose="020B0600070205080204" pitchFamily="34" charset="-128"/>
                <a:ea typeface="MS PGothic" panose="020B0600070205080204" pitchFamily="34" charset="-128"/>
              </a:rPr>
              <a:t>共有ファイルを上書きして他人の編集内容を</a:t>
            </a:r>
            <a:endParaRPr lang="en-US" dirty="0">
              <a:solidFill>
                <a:schemeClr val="tx1"/>
              </a:solidFill>
              <a:latin typeface="MS PGothic" panose="020B0600070205080204" pitchFamily="34" charset="-128"/>
              <a:ea typeface="MS PGothic" panose="020B0600070205080204" pitchFamily="34" charset="-128"/>
            </a:endParaRPr>
          </a:p>
          <a:p>
            <a:r>
              <a:rPr lang="en-US" dirty="0" err="1">
                <a:solidFill>
                  <a:schemeClr val="tx1"/>
                </a:solidFill>
                <a:latin typeface="MS PGothic" panose="020B0600070205080204" pitchFamily="34" charset="-128"/>
                <a:ea typeface="MS PGothic" panose="020B0600070205080204" pitchFamily="34" charset="-128"/>
              </a:rPr>
              <a:t>消したら大変</a:t>
            </a:r>
            <a:r>
              <a:rPr lang="en-US" dirty="0">
                <a:solidFill>
                  <a:schemeClr val="tx1"/>
                </a:solidFill>
                <a:latin typeface="MS PGothic" panose="020B0600070205080204" pitchFamily="34" charset="-128"/>
                <a:ea typeface="MS PGothic" panose="020B0600070205080204" pitchFamily="34" charset="-128"/>
              </a:rPr>
              <a:t>…</a:t>
            </a:r>
          </a:p>
        </p:txBody>
      </p:sp>
      <p:sp>
        <p:nvSpPr>
          <p:cNvPr id="9" name="Rounded Rectangle 8">
            <a:extLst>
              <a:ext uri="{FF2B5EF4-FFF2-40B4-BE49-F238E27FC236}">
                <a16:creationId xmlns:a16="http://schemas.microsoft.com/office/drawing/2014/main" id="{E7251C26-C1B3-0F67-7263-AE934577EA24}"/>
              </a:ext>
            </a:extLst>
          </p:cNvPr>
          <p:cNvSpPr/>
          <p:nvPr/>
        </p:nvSpPr>
        <p:spPr>
          <a:xfrm>
            <a:off x="1000461" y="4249270"/>
            <a:ext cx="6981713" cy="5056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latin typeface="MS PGothic" panose="020B0600070205080204" pitchFamily="34" charset="-128"/>
                <a:ea typeface="MS PGothic" panose="020B0600070205080204" pitchFamily="34" charset="-128"/>
              </a:rPr>
              <a:t>バージョン管理システムを使おう</a:t>
            </a:r>
            <a:endParaRPr lang="en-US" sz="2000" dirty="0">
              <a:solidFill>
                <a:schemeClr val="bg1"/>
              </a:solidFill>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4110139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4" name="TextBox 13">
            <a:extLst>
              <a:ext uri="{FF2B5EF4-FFF2-40B4-BE49-F238E27FC236}">
                <a16:creationId xmlns:a16="http://schemas.microsoft.com/office/drawing/2014/main" id="{E8C7C3A5-2F8F-0A02-64FB-D4753FCC9129}"/>
              </a:ext>
            </a:extLst>
          </p:cNvPr>
          <p:cNvSpPr txBox="1"/>
          <p:nvPr/>
        </p:nvSpPr>
        <p:spPr>
          <a:xfrm>
            <a:off x="763896" y="402256"/>
            <a:ext cx="7704000" cy="489534"/>
          </a:xfrm>
          <a:prstGeom prst="rect">
            <a:avLst/>
          </a:prstGeom>
          <a:noFill/>
        </p:spPr>
        <p:txBody>
          <a:bodyPr wrap="square" tIns="90000" bIns="90000">
            <a:spAutoFit/>
          </a:bodyPr>
          <a:lstStyle/>
          <a:p>
            <a:pPr>
              <a:spcAft>
                <a:spcPts val="1200"/>
              </a:spcAft>
            </a:pPr>
            <a:r>
              <a:rPr lang="en-US" altLang="ja-JP" sz="2000" dirty="0">
                <a:solidFill>
                  <a:schemeClr val="tx1"/>
                </a:solidFill>
                <a:latin typeface="MS PGothic" panose="020B0600070205080204" pitchFamily="34" charset="-128"/>
                <a:ea typeface="MS PGothic" panose="020B0600070205080204" pitchFamily="34" charset="-128"/>
              </a:rPr>
              <a:t>Git</a:t>
            </a:r>
            <a:r>
              <a:rPr lang="ja-JP" altLang="en-US" sz="2000">
                <a:solidFill>
                  <a:schemeClr val="tx1"/>
                </a:solidFill>
                <a:latin typeface="MS PGothic" panose="020B0600070205080204" pitchFamily="34" charset="-128"/>
                <a:ea typeface="MS PGothic" panose="020B0600070205080204" pitchFamily="34" charset="-128"/>
              </a:rPr>
              <a:t>を使ったバージョン管理</a:t>
            </a:r>
            <a:endParaRPr lang="en-US" altLang="ja-JP" sz="2000" dirty="0">
              <a:solidFill>
                <a:schemeClr val="tx1"/>
              </a:solidFill>
              <a:latin typeface="MS PGothic" panose="020B0600070205080204" pitchFamily="34" charset="-128"/>
              <a:ea typeface="MS PGothic" panose="020B0600070205080204" pitchFamily="34" charset="-128"/>
            </a:endParaRPr>
          </a:p>
        </p:txBody>
      </p:sp>
      <p:sp>
        <p:nvSpPr>
          <p:cNvPr id="6" name="TextBox 5">
            <a:extLst>
              <a:ext uri="{FF2B5EF4-FFF2-40B4-BE49-F238E27FC236}">
                <a16:creationId xmlns:a16="http://schemas.microsoft.com/office/drawing/2014/main" id="{738C9C83-D4C4-C52C-1080-68B1E1F595C9}"/>
              </a:ext>
            </a:extLst>
          </p:cNvPr>
          <p:cNvSpPr txBox="1"/>
          <p:nvPr/>
        </p:nvSpPr>
        <p:spPr>
          <a:xfrm>
            <a:off x="887412" y="2914878"/>
            <a:ext cx="6621425" cy="677108"/>
          </a:xfrm>
          <a:prstGeom prst="rect">
            <a:avLst/>
          </a:prstGeom>
          <a:noFill/>
        </p:spPr>
        <p:txBody>
          <a:bodyPr wrap="square">
            <a:spAutoFit/>
          </a:bodyPr>
          <a:lstStyle/>
          <a:p>
            <a:pPr>
              <a:spcBef>
                <a:spcPts val="600"/>
              </a:spcBef>
              <a:spcAft>
                <a:spcPts val="600"/>
              </a:spcAft>
              <a:buClr>
                <a:schemeClr val="tx1"/>
              </a:buClr>
            </a:pPr>
            <a:r>
              <a:rPr lang="en-US" altLang="ja-JP" dirty="0">
                <a:solidFill>
                  <a:schemeClr val="tx1"/>
                </a:solidFill>
                <a:latin typeface="MS PGothic" panose="020B0600070205080204" pitchFamily="34" charset="-128"/>
                <a:ea typeface="MS PGothic" panose="020B0600070205080204" pitchFamily="34" charset="-128"/>
              </a:rPr>
              <a:t>Git</a:t>
            </a:r>
            <a:r>
              <a:rPr lang="ja-JP" altLang="en-US">
                <a:solidFill>
                  <a:schemeClr val="tx1"/>
                </a:solidFill>
                <a:latin typeface="MS PGothic" panose="020B0600070205080204" pitchFamily="34" charset="-128"/>
                <a:ea typeface="MS PGothic" panose="020B0600070205080204" pitchFamily="34" charset="-128"/>
              </a:rPr>
              <a:t>を使えばファイルを以前に状態に戻せる（メリット①）</a:t>
            </a:r>
          </a:p>
          <a:p>
            <a:pPr>
              <a:spcBef>
                <a:spcPts val="600"/>
              </a:spcBef>
              <a:spcAft>
                <a:spcPts val="600"/>
              </a:spcAft>
              <a:buClr>
                <a:schemeClr val="tx1"/>
              </a:buClr>
            </a:pPr>
            <a:r>
              <a:rPr lang="en-US" altLang="ja-JP" dirty="0">
                <a:solidFill>
                  <a:schemeClr val="tx1"/>
                </a:solidFill>
                <a:latin typeface="MS PGothic" panose="020B0600070205080204" pitchFamily="34" charset="-128"/>
                <a:ea typeface="MS PGothic" panose="020B0600070205080204" pitchFamily="34" charset="-128"/>
              </a:rPr>
              <a:t>Git</a:t>
            </a:r>
            <a:r>
              <a:rPr lang="ja-JP" altLang="en-US">
                <a:solidFill>
                  <a:schemeClr val="tx1"/>
                </a:solidFill>
                <a:latin typeface="MS PGothic" panose="020B0600070205080204" pitchFamily="34" charset="-128"/>
                <a:ea typeface="MS PGothic" panose="020B0600070205080204" pitchFamily="34" charset="-128"/>
              </a:rPr>
              <a:t>を使えば他人の編集内容を消す心配もない（メリット②）</a:t>
            </a:r>
            <a:endParaRPr lang="en-US" altLang="ja-JP" dirty="0">
              <a:solidFill>
                <a:schemeClr val="tx1"/>
              </a:solidFill>
              <a:latin typeface="MS PGothic" panose="020B0600070205080204" pitchFamily="34" charset="-128"/>
              <a:ea typeface="MS PGothic" panose="020B0600070205080204" pitchFamily="34" charset="-128"/>
            </a:endParaRPr>
          </a:p>
        </p:txBody>
      </p:sp>
      <p:pic>
        <p:nvPicPr>
          <p:cNvPr id="12" name="Picture 11" descr="A diagram of a computer error&#10;&#10;Description automatically generated">
            <a:extLst>
              <a:ext uri="{FF2B5EF4-FFF2-40B4-BE49-F238E27FC236}">
                <a16:creationId xmlns:a16="http://schemas.microsoft.com/office/drawing/2014/main" id="{3B6A241D-3B9E-097B-71F3-11DA2D69D963}"/>
              </a:ext>
            </a:extLst>
          </p:cNvPr>
          <p:cNvPicPr>
            <a:picLocks noChangeAspect="1"/>
          </p:cNvPicPr>
          <p:nvPr/>
        </p:nvPicPr>
        <p:blipFill>
          <a:blip r:embed="rId3"/>
          <a:stretch>
            <a:fillRect/>
          </a:stretch>
        </p:blipFill>
        <p:spPr>
          <a:xfrm>
            <a:off x="2732442" y="1160384"/>
            <a:ext cx="3289300" cy="1485900"/>
          </a:xfrm>
          <a:prstGeom prst="rect">
            <a:avLst/>
          </a:prstGeom>
        </p:spPr>
      </p:pic>
      <p:sp>
        <p:nvSpPr>
          <p:cNvPr id="13" name="Rounded Rectangle 12">
            <a:extLst>
              <a:ext uri="{FF2B5EF4-FFF2-40B4-BE49-F238E27FC236}">
                <a16:creationId xmlns:a16="http://schemas.microsoft.com/office/drawing/2014/main" id="{20240E87-E041-E203-8E94-A9CCFC2E6478}"/>
              </a:ext>
            </a:extLst>
          </p:cNvPr>
          <p:cNvSpPr/>
          <p:nvPr/>
        </p:nvSpPr>
        <p:spPr>
          <a:xfrm>
            <a:off x="887412" y="3775934"/>
            <a:ext cx="7460522" cy="6884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FFFFFF"/>
                </a:solidFill>
                <a:effectLst/>
                <a:latin typeface="Hiragino Sans" panose="020B0400000000000000" pitchFamily="34" charset="-128"/>
                <a:ea typeface="Hiragino Sans" panose="020B0400000000000000" pitchFamily="34" charset="-128"/>
              </a:rPr>
              <a:t>Git</a:t>
            </a:r>
            <a:r>
              <a:rPr lang="ja-JP" altLang="en-US" b="0" i="0">
                <a:solidFill>
                  <a:srgbClr val="FFFFFF"/>
                </a:solidFill>
                <a:effectLst/>
                <a:latin typeface="Hiragino Sans" panose="020B0400000000000000" pitchFamily="34" charset="-128"/>
                <a:ea typeface="Hiragino Sans" panose="020B0400000000000000" pitchFamily="34" charset="-128"/>
              </a:rPr>
              <a:t>でファイルを管理すると、更新履歴が</a:t>
            </a:r>
            <a:r>
              <a:rPr lang="en-US" b="0" i="0" dirty="0">
                <a:solidFill>
                  <a:srgbClr val="FFFFFF"/>
                </a:solidFill>
                <a:effectLst/>
                <a:latin typeface="Hiragino Sans" panose="020B0400000000000000" pitchFamily="34" charset="-128"/>
                <a:ea typeface="Hiragino Sans" panose="020B0400000000000000" pitchFamily="34" charset="-128"/>
              </a:rPr>
              <a:t>Git</a:t>
            </a:r>
            <a:r>
              <a:rPr lang="ja-JP" altLang="en-US" b="0" i="0">
                <a:solidFill>
                  <a:srgbClr val="FFFFFF"/>
                </a:solidFill>
                <a:effectLst/>
                <a:latin typeface="Hiragino Sans" panose="020B0400000000000000" pitchFamily="34" charset="-128"/>
                <a:ea typeface="Hiragino Sans" panose="020B0400000000000000" pitchFamily="34" charset="-128"/>
              </a:rPr>
              <a:t>に保存され</a:t>
            </a:r>
            <a:r>
              <a:rPr lang="ja-JP" altLang="en-US">
                <a:solidFill>
                  <a:srgbClr val="FFFFFF"/>
                </a:solidFill>
                <a:latin typeface="Hiragino Sans" panose="020B0400000000000000" pitchFamily="34" charset="-128"/>
                <a:ea typeface="Hiragino Sans" panose="020B0400000000000000" pitchFamily="34" charset="-128"/>
              </a:rPr>
              <a:t>る</a:t>
            </a:r>
            <a:r>
              <a:rPr lang="ja-JP" altLang="en-US" b="0" i="0">
                <a:solidFill>
                  <a:srgbClr val="FFFFFF"/>
                </a:solidFill>
                <a:effectLst/>
                <a:latin typeface="Hiragino Sans" panose="020B0400000000000000" pitchFamily="34" charset="-128"/>
                <a:ea typeface="Hiragino Sans" panose="020B0400000000000000" pitchFamily="34" charset="-128"/>
              </a:rPr>
              <a:t>。</a:t>
            </a:r>
            <a:endParaRPr lang="en-US" altLang="ja-JP" b="0" i="0" dirty="0">
              <a:solidFill>
                <a:srgbClr val="FFFFFF"/>
              </a:solidFill>
              <a:effectLst/>
              <a:latin typeface="Hiragino Sans" panose="020B0400000000000000" pitchFamily="34" charset="-128"/>
              <a:ea typeface="Hiragino Sans" panose="020B0400000000000000" pitchFamily="34" charset="-128"/>
            </a:endParaRPr>
          </a:p>
          <a:p>
            <a:pPr algn="ctr"/>
            <a:r>
              <a:rPr lang="ja-JP" altLang="en-US" b="0" i="0">
                <a:solidFill>
                  <a:srgbClr val="FFFFFF"/>
                </a:solidFill>
                <a:effectLst/>
                <a:latin typeface="Hiragino Sans" panose="020B0400000000000000" pitchFamily="34" charset="-128"/>
                <a:ea typeface="Hiragino Sans" panose="020B0400000000000000" pitchFamily="34" charset="-128"/>
              </a:rPr>
              <a:t>自分でバックアップのファイルのコピーを持つ必要がない。</a:t>
            </a:r>
            <a:endParaRPr lang="en-US" dirty="0"/>
          </a:p>
        </p:txBody>
      </p:sp>
    </p:spTree>
    <p:extLst>
      <p:ext uri="{BB962C8B-B14F-4D97-AF65-F5344CB8AC3E}">
        <p14:creationId xmlns:p14="http://schemas.microsoft.com/office/powerpoint/2010/main" val="736294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4" name="TextBox 13">
            <a:extLst>
              <a:ext uri="{FF2B5EF4-FFF2-40B4-BE49-F238E27FC236}">
                <a16:creationId xmlns:a16="http://schemas.microsoft.com/office/drawing/2014/main" id="{E8C7C3A5-2F8F-0A02-64FB-D4753FCC9129}"/>
              </a:ext>
            </a:extLst>
          </p:cNvPr>
          <p:cNvSpPr txBox="1"/>
          <p:nvPr/>
        </p:nvSpPr>
        <p:spPr>
          <a:xfrm>
            <a:off x="763896" y="402256"/>
            <a:ext cx="7704000" cy="489534"/>
          </a:xfrm>
          <a:prstGeom prst="rect">
            <a:avLst/>
          </a:prstGeom>
          <a:noFill/>
        </p:spPr>
        <p:txBody>
          <a:bodyPr wrap="square" tIns="90000" bIns="90000">
            <a:spAutoFit/>
          </a:bodyPr>
          <a:lstStyle/>
          <a:p>
            <a:pPr>
              <a:spcAft>
                <a:spcPts val="1200"/>
              </a:spcAft>
            </a:pPr>
            <a:r>
              <a:rPr lang="ja-JP" altLang="en-US" sz="2000">
                <a:solidFill>
                  <a:schemeClr val="tx1"/>
                </a:solidFill>
                <a:latin typeface="MS PGothic" panose="020B0600070205080204" pitchFamily="34" charset="-128"/>
                <a:ea typeface="MS PGothic" panose="020B0600070205080204" pitchFamily="34" charset="-128"/>
              </a:rPr>
              <a:t>履歴を管理するリポジトリ</a:t>
            </a:r>
            <a:endParaRPr lang="en-US" altLang="ja-JP" sz="2000" dirty="0">
              <a:solidFill>
                <a:schemeClr val="tx1"/>
              </a:solidFill>
              <a:latin typeface="MS PGothic" panose="020B0600070205080204" pitchFamily="34" charset="-128"/>
              <a:ea typeface="MS PGothic" panose="020B0600070205080204" pitchFamily="34" charset="-128"/>
            </a:endParaRPr>
          </a:p>
        </p:txBody>
      </p:sp>
      <p:sp>
        <p:nvSpPr>
          <p:cNvPr id="6" name="TextBox 5">
            <a:extLst>
              <a:ext uri="{FF2B5EF4-FFF2-40B4-BE49-F238E27FC236}">
                <a16:creationId xmlns:a16="http://schemas.microsoft.com/office/drawing/2014/main" id="{738C9C83-D4C4-C52C-1080-68B1E1F595C9}"/>
              </a:ext>
            </a:extLst>
          </p:cNvPr>
          <p:cNvSpPr txBox="1"/>
          <p:nvPr/>
        </p:nvSpPr>
        <p:spPr>
          <a:xfrm>
            <a:off x="1801850" y="2968222"/>
            <a:ext cx="6621425" cy="307777"/>
          </a:xfrm>
          <a:prstGeom prst="rect">
            <a:avLst/>
          </a:prstGeom>
          <a:noFill/>
        </p:spPr>
        <p:txBody>
          <a:bodyPr wrap="square">
            <a:spAutoFit/>
          </a:bodyPr>
          <a:lstStyle/>
          <a:p>
            <a:pPr>
              <a:spcBef>
                <a:spcPts val="600"/>
              </a:spcBef>
              <a:spcAft>
                <a:spcPts val="600"/>
              </a:spcAft>
              <a:buClr>
                <a:schemeClr val="tx1"/>
              </a:buClr>
            </a:pPr>
            <a:r>
              <a:rPr lang="ja-JP" altLang="en-US">
                <a:solidFill>
                  <a:schemeClr val="accent1"/>
                </a:solidFill>
                <a:latin typeface="MS PGothic" panose="020B0600070205080204" pitchFamily="34" charset="-128"/>
                <a:ea typeface="MS PGothic" panose="020B0600070205080204" pitchFamily="34" charset="-128"/>
              </a:rPr>
              <a:t>リポジトリ</a:t>
            </a:r>
            <a:r>
              <a:rPr lang="ja-JP" altLang="en-US">
                <a:solidFill>
                  <a:schemeClr val="tx1"/>
                </a:solidFill>
                <a:latin typeface="MS PGothic" panose="020B0600070205080204" pitchFamily="34" charset="-128"/>
                <a:ea typeface="MS PGothic" panose="020B0600070205080204" pitchFamily="34" charset="-128"/>
              </a:rPr>
              <a:t>が状態を記録する</a:t>
            </a:r>
            <a:endParaRPr lang="en-US" altLang="ja-JP" dirty="0">
              <a:solidFill>
                <a:schemeClr val="tx1"/>
              </a:solidFill>
              <a:latin typeface="MS PGothic" panose="020B0600070205080204" pitchFamily="34" charset="-128"/>
              <a:ea typeface="MS PGothic" panose="020B0600070205080204" pitchFamily="34" charset="-128"/>
            </a:endParaRPr>
          </a:p>
        </p:txBody>
      </p:sp>
      <p:pic>
        <p:nvPicPr>
          <p:cNvPr id="3" name="Picture 2" descr="A yellow folder with a blue and white file&#10;&#10;Description automatically generated">
            <a:extLst>
              <a:ext uri="{FF2B5EF4-FFF2-40B4-BE49-F238E27FC236}">
                <a16:creationId xmlns:a16="http://schemas.microsoft.com/office/drawing/2014/main" id="{0A6EB327-A6F0-9B47-EAC5-63FF0E49EC2E}"/>
              </a:ext>
            </a:extLst>
          </p:cNvPr>
          <p:cNvPicPr>
            <a:picLocks noChangeAspect="1"/>
          </p:cNvPicPr>
          <p:nvPr/>
        </p:nvPicPr>
        <p:blipFill>
          <a:blip r:embed="rId3"/>
          <a:stretch>
            <a:fillRect/>
          </a:stretch>
        </p:blipFill>
        <p:spPr>
          <a:xfrm>
            <a:off x="1914261" y="1080501"/>
            <a:ext cx="5403270" cy="1645666"/>
          </a:xfrm>
          <a:prstGeom prst="rect">
            <a:avLst/>
          </a:prstGeom>
        </p:spPr>
      </p:pic>
      <p:sp>
        <p:nvSpPr>
          <p:cNvPr id="4" name="TextBox 3">
            <a:extLst>
              <a:ext uri="{FF2B5EF4-FFF2-40B4-BE49-F238E27FC236}">
                <a16:creationId xmlns:a16="http://schemas.microsoft.com/office/drawing/2014/main" id="{0E987A25-0C09-1284-DFAD-2548CCB124EA}"/>
              </a:ext>
            </a:extLst>
          </p:cNvPr>
          <p:cNvSpPr txBox="1"/>
          <p:nvPr/>
        </p:nvSpPr>
        <p:spPr>
          <a:xfrm>
            <a:off x="1801850" y="3451278"/>
            <a:ext cx="6621425" cy="523220"/>
          </a:xfrm>
          <a:prstGeom prst="rect">
            <a:avLst/>
          </a:prstGeom>
          <a:noFill/>
        </p:spPr>
        <p:txBody>
          <a:bodyPr wrap="square">
            <a:spAutoFit/>
          </a:bodyPr>
          <a:lstStyle/>
          <a:p>
            <a:pPr>
              <a:spcBef>
                <a:spcPts val="600"/>
              </a:spcBef>
              <a:spcAft>
                <a:spcPts val="600"/>
              </a:spcAft>
              <a:buClr>
                <a:schemeClr val="tx1"/>
              </a:buClr>
            </a:pPr>
            <a:r>
              <a:rPr lang="ja-JP" altLang="en-US">
                <a:solidFill>
                  <a:schemeClr val="tx1"/>
                </a:solidFill>
                <a:latin typeface="MS PGothic" panose="020B0600070205080204" pitchFamily="34" charset="-128"/>
                <a:ea typeface="MS PGothic" panose="020B0600070205080204" pitchFamily="34" charset="-128"/>
              </a:rPr>
              <a:t>リポジトリ（</a:t>
            </a:r>
            <a:r>
              <a:rPr lang="en-US" altLang="ja-JP" dirty="0">
                <a:solidFill>
                  <a:schemeClr val="tx1"/>
                </a:solidFill>
                <a:latin typeface="MS PGothic" panose="020B0600070205080204" pitchFamily="34" charset="-128"/>
                <a:ea typeface="MS PGothic" panose="020B0600070205080204" pitchFamily="34" charset="-128"/>
              </a:rPr>
              <a:t>repository</a:t>
            </a:r>
            <a:r>
              <a:rPr lang="ja-JP" altLang="en-US">
                <a:solidFill>
                  <a:schemeClr val="tx1"/>
                </a:solidFill>
                <a:latin typeface="MS PGothic" panose="020B0600070205080204" pitchFamily="34" charset="-128"/>
                <a:ea typeface="MS PGothic" panose="020B0600070205080204" pitchFamily="34" charset="-128"/>
              </a:rPr>
              <a:t>）とは英語で「貯蔵庫」、「倉庫」などを表す言葉で、ファイルやディレクトリの状態を記録する場所です。</a:t>
            </a:r>
          </a:p>
        </p:txBody>
      </p:sp>
    </p:spTree>
    <p:extLst>
      <p:ext uri="{BB962C8B-B14F-4D97-AF65-F5344CB8AC3E}">
        <p14:creationId xmlns:p14="http://schemas.microsoft.com/office/powerpoint/2010/main" val="1841990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4" name="TextBox 13">
            <a:extLst>
              <a:ext uri="{FF2B5EF4-FFF2-40B4-BE49-F238E27FC236}">
                <a16:creationId xmlns:a16="http://schemas.microsoft.com/office/drawing/2014/main" id="{E8C7C3A5-2F8F-0A02-64FB-D4753FCC9129}"/>
              </a:ext>
            </a:extLst>
          </p:cNvPr>
          <p:cNvSpPr txBox="1"/>
          <p:nvPr/>
        </p:nvSpPr>
        <p:spPr>
          <a:xfrm>
            <a:off x="763896" y="402256"/>
            <a:ext cx="7704000" cy="489534"/>
          </a:xfrm>
          <a:prstGeom prst="rect">
            <a:avLst/>
          </a:prstGeom>
          <a:noFill/>
        </p:spPr>
        <p:txBody>
          <a:bodyPr wrap="square" tIns="90000" bIns="90000">
            <a:spAutoFit/>
          </a:bodyPr>
          <a:lstStyle/>
          <a:p>
            <a:pPr>
              <a:spcAft>
                <a:spcPts val="1200"/>
              </a:spcAft>
            </a:pPr>
            <a:r>
              <a:rPr lang="ja-JP" altLang="en-US" sz="2000">
                <a:solidFill>
                  <a:schemeClr val="tx1"/>
                </a:solidFill>
                <a:latin typeface="MS PGothic" panose="020B0600070205080204" pitchFamily="34" charset="-128"/>
                <a:ea typeface="MS PGothic" panose="020B0600070205080204" pitchFamily="34" charset="-128"/>
              </a:rPr>
              <a:t>リモートリポジトリとロカルリポジトリ</a:t>
            </a:r>
            <a:endParaRPr lang="en-US" altLang="ja-JP" sz="2000" dirty="0">
              <a:solidFill>
                <a:schemeClr val="tx1"/>
              </a:solidFill>
              <a:latin typeface="MS PGothic" panose="020B0600070205080204" pitchFamily="34" charset="-128"/>
              <a:ea typeface="MS PGothic" panose="020B0600070205080204" pitchFamily="34" charset="-128"/>
            </a:endParaRPr>
          </a:p>
        </p:txBody>
      </p:sp>
      <p:sp>
        <p:nvSpPr>
          <p:cNvPr id="5" name="TextBox 4">
            <a:extLst>
              <a:ext uri="{FF2B5EF4-FFF2-40B4-BE49-F238E27FC236}">
                <a16:creationId xmlns:a16="http://schemas.microsoft.com/office/drawing/2014/main" id="{76225402-746D-342F-01A0-E45A377574B2}"/>
              </a:ext>
            </a:extLst>
          </p:cNvPr>
          <p:cNvSpPr txBox="1"/>
          <p:nvPr/>
        </p:nvSpPr>
        <p:spPr>
          <a:xfrm>
            <a:off x="978049" y="3694804"/>
            <a:ext cx="6621425" cy="677108"/>
          </a:xfrm>
          <a:prstGeom prst="rect">
            <a:avLst/>
          </a:prstGeom>
          <a:noFill/>
        </p:spPr>
        <p:txBody>
          <a:bodyPr wrap="square">
            <a:spAutoFit/>
          </a:bodyPr>
          <a:lstStyle/>
          <a:p>
            <a:pPr>
              <a:spcBef>
                <a:spcPts val="600"/>
              </a:spcBef>
              <a:spcAft>
                <a:spcPts val="600"/>
              </a:spcAft>
              <a:buClr>
                <a:schemeClr val="tx1"/>
              </a:buClr>
            </a:pPr>
            <a:r>
              <a:rPr lang="ja-JP" altLang="en-US">
                <a:solidFill>
                  <a:schemeClr val="tx1"/>
                </a:solidFill>
                <a:latin typeface="MS PGothic" panose="020B0600070205080204" pitchFamily="34" charset="-128"/>
                <a:ea typeface="MS PGothic" panose="020B0600070205080204" pitchFamily="34" charset="-128"/>
              </a:rPr>
              <a:t>ローカルリポジトリ：自分だけの（メリット①）</a:t>
            </a:r>
          </a:p>
          <a:p>
            <a:pPr>
              <a:spcBef>
                <a:spcPts val="600"/>
              </a:spcBef>
              <a:spcAft>
                <a:spcPts val="600"/>
              </a:spcAft>
              <a:buClr>
                <a:schemeClr val="tx1"/>
              </a:buClr>
            </a:pPr>
            <a:r>
              <a:rPr lang="ja-JP" altLang="en-US">
                <a:solidFill>
                  <a:schemeClr val="tx1"/>
                </a:solidFill>
                <a:latin typeface="MS PGothic" panose="020B0600070205080204" pitchFamily="34" charset="-128"/>
                <a:ea typeface="MS PGothic" panose="020B0600070205080204" pitchFamily="34" charset="-128"/>
              </a:rPr>
              <a:t>リモートリポジトリ：複数人で共有（メリット②）</a:t>
            </a:r>
          </a:p>
        </p:txBody>
      </p:sp>
      <p:pic>
        <p:nvPicPr>
          <p:cNvPr id="4" name="Picture 3" descr="A diagram of a computer system&#10;&#10;Description automatically generated">
            <a:extLst>
              <a:ext uri="{FF2B5EF4-FFF2-40B4-BE49-F238E27FC236}">
                <a16:creationId xmlns:a16="http://schemas.microsoft.com/office/drawing/2014/main" id="{18FC1888-BFCC-6B6F-D103-B40AC316DFE6}"/>
              </a:ext>
            </a:extLst>
          </p:cNvPr>
          <p:cNvPicPr>
            <a:picLocks noChangeAspect="1"/>
          </p:cNvPicPr>
          <p:nvPr/>
        </p:nvPicPr>
        <p:blipFill>
          <a:blip r:embed="rId3"/>
          <a:stretch>
            <a:fillRect/>
          </a:stretch>
        </p:blipFill>
        <p:spPr>
          <a:xfrm>
            <a:off x="978049" y="891790"/>
            <a:ext cx="4002741" cy="2468357"/>
          </a:xfrm>
          <a:prstGeom prst="rect">
            <a:avLst/>
          </a:prstGeom>
        </p:spPr>
      </p:pic>
    </p:spTree>
    <p:extLst>
      <p:ext uri="{BB962C8B-B14F-4D97-AF65-F5344CB8AC3E}">
        <p14:creationId xmlns:p14="http://schemas.microsoft.com/office/powerpoint/2010/main" val="4105534383"/>
      </p:ext>
    </p:extLst>
  </p:cSld>
  <p:clrMapOvr>
    <a:masterClrMapping/>
  </p:clrMapOvr>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3221</TotalTime>
  <Words>560</Words>
  <Application>Microsoft Macintosh PowerPoint</Application>
  <PresentationFormat>On-screen Show (16:9)</PresentationFormat>
  <Paragraphs>86</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Hiragino Sans</vt:lpstr>
      <vt:lpstr>MS PGothic</vt:lpstr>
      <vt:lpstr>Roboto</vt:lpstr>
      <vt:lpstr>Oswald</vt:lpstr>
      <vt:lpstr>Software Development Bussines Plan by Slidesgo</vt:lpstr>
      <vt:lpstr>15 ソースコードのバージョン管理 1</vt:lpstr>
      <vt:lpstr>01</vt:lpstr>
      <vt:lpstr>10</vt:lpstr>
      <vt:lpstr>1. 今日の授業について  </vt:lpstr>
      <vt:lpstr>2. 今日の学習目標</vt:lpstr>
      <vt:lpstr>Git基本</vt:lpstr>
      <vt:lpstr>PowerPoint Presentation</vt:lpstr>
      <vt:lpstr>PowerPoint Presentation</vt:lpstr>
      <vt:lpstr>PowerPoint Presentation</vt:lpstr>
      <vt:lpstr>PowerPoint Presentation</vt:lpstr>
      <vt:lpstr>PowerPoint Presentation</vt:lpstr>
      <vt:lpstr>PowerPoint Presentation</vt:lpstr>
      <vt:lpstr>QUIZで確認</vt:lpstr>
      <vt:lpstr>今日の授業の参考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Analysis and Design</dc:title>
  <cp:lastModifiedBy>MARIKO TAGAWA</cp:lastModifiedBy>
  <cp:revision>71</cp:revision>
  <dcterms:modified xsi:type="dcterms:W3CDTF">2025-04-18T02:11:47Z</dcterms:modified>
</cp:coreProperties>
</file>